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2"/>
  </p:notesMasterIdLst>
  <p:handoutMasterIdLst>
    <p:handoutMasterId r:id="rId23"/>
  </p:handoutMasterIdLst>
  <p:sldIdLst>
    <p:sldId id="259" r:id="rId5"/>
    <p:sldId id="276" r:id="rId6"/>
    <p:sldId id="284" r:id="rId7"/>
    <p:sldId id="285" r:id="rId8"/>
    <p:sldId id="286" r:id="rId9"/>
    <p:sldId id="271" r:id="rId10"/>
    <p:sldId id="280" r:id="rId11"/>
    <p:sldId id="279" r:id="rId12"/>
    <p:sldId id="277" r:id="rId13"/>
    <p:sldId id="260" r:id="rId14"/>
    <p:sldId id="278" r:id="rId15"/>
    <p:sldId id="281" r:id="rId16"/>
    <p:sldId id="282" r:id="rId17"/>
    <p:sldId id="267" r:id="rId18"/>
    <p:sldId id="270" r:id="rId19"/>
    <p:sldId id="283" r:id="rId20"/>
    <p:sldId id="272" r:id="rId21"/>
  </p:sldIdLst>
  <p:sldSz cx="12192000" cy="6858000"/>
  <p:notesSz cx="7010400" cy="9296400"/>
  <p:defaultTextStyle>
    <a:defPPr rtl="0">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BCAD"/>
    <a:srgbClr val="9BD597"/>
    <a:srgbClr val="1F2D29"/>
    <a:srgbClr val="3DC3B3"/>
    <a:srgbClr val="CCEED1"/>
    <a:srgbClr val="56CBBE"/>
    <a:srgbClr val="A9D7D6"/>
    <a:srgbClr val="8EC0C1"/>
    <a:srgbClr val="B9E2B6"/>
    <a:srgbClr val="BADB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04D7F8-1A78-4DF5-9D69-C5BCBE1133C8}" v="25" dt="2026-05-08T14:35:05.100"/>
    <p1510:client id="{B53B9641-9965-4E14-94A9-331FD4EBEFBD}" v="3" dt="2026-05-08T15:43:18.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327" y="27"/>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6" d="100"/>
          <a:sy n="86" d="100"/>
        </p:scale>
        <p:origin x="3078"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E0E5D5-0EE8-4254-8E27-DA8756814816}" type="doc">
      <dgm:prSet loTypeId="urn:microsoft.com/office/officeart/2016/7/layout/RoundedRectangleTimeline" loCatId="process" qsTypeId="urn:microsoft.com/office/officeart/2005/8/quickstyle/simple1" qsCatId="simple" csTypeId="urn:microsoft.com/office/officeart/2005/8/colors/colorful2" csCatId="colorful" phldr="1"/>
      <dgm:spPr/>
      <dgm:t>
        <a:bodyPr rtlCol="0"/>
        <a:lstStyle/>
        <a:p>
          <a:pPr rtl="0"/>
          <a:endParaRPr lang="en-US"/>
        </a:p>
      </dgm:t>
    </dgm:pt>
    <dgm:pt modelId="{D130958B-FBF2-4409-BF62-2070FD3EF2CB}">
      <dgm:prSet/>
      <dgm:spPr/>
      <dgm:t>
        <a:bodyPr rtlCol="0"/>
        <a:lstStyle/>
        <a:p>
          <a:pPr rtl="0"/>
          <a:r>
            <a:rPr lang="fr-FR" b="1" noProof="1"/>
            <a:t>14  novembre 2025</a:t>
          </a:r>
        </a:p>
      </dgm:t>
    </dgm:pt>
    <dgm:pt modelId="{F0548967-25A0-4BDA-98E5-5FD2EE882B0D}" type="parTrans" cxnId="{C9BE25DB-5F9B-42DF-978C-E74C6B79ADB9}">
      <dgm:prSet/>
      <dgm:spPr/>
      <dgm:t>
        <a:bodyPr rtlCol="0"/>
        <a:lstStyle/>
        <a:p>
          <a:pPr rtl="0"/>
          <a:endParaRPr lang="fr-FR" noProof="1"/>
        </a:p>
      </dgm:t>
    </dgm:pt>
    <dgm:pt modelId="{A32C0954-D9E3-4BE6-BA03-3AECB9AB647A}" type="sibTrans" cxnId="{C9BE25DB-5F9B-42DF-978C-E74C6B79ADB9}">
      <dgm:prSet/>
      <dgm:spPr/>
      <dgm:t>
        <a:bodyPr rtlCol="0"/>
        <a:lstStyle/>
        <a:p>
          <a:pPr rtl="0"/>
          <a:endParaRPr lang="fr-FR" noProof="1"/>
        </a:p>
      </dgm:t>
    </dgm:pt>
    <dgm:pt modelId="{DF2526BB-4EEA-40F8-A8EA-A6D7F4151EBB}">
      <dgm:prSet custT="1"/>
      <dgm:spPr/>
      <dgm:t>
        <a:bodyPr rtlCol="0"/>
        <a:lstStyle/>
        <a:p>
          <a:pPr rtl="0"/>
          <a:r>
            <a:rPr lang="fr-FR" sz="1800" noProof="1">
              <a:latin typeface="Comfortaa" panose="020F0603070200060003" pitchFamily="34" charset="0"/>
            </a:rPr>
            <a:t>Dépôt du grief</a:t>
          </a:r>
        </a:p>
      </dgm:t>
    </dgm:pt>
    <dgm:pt modelId="{16F412D2-BB07-48AB-9C75-398A1F353A24}" type="parTrans" cxnId="{4EAD35E0-EACD-42CB-9957-5B48FBDEAD3D}">
      <dgm:prSet/>
      <dgm:spPr/>
      <dgm:t>
        <a:bodyPr rtlCol="0"/>
        <a:lstStyle/>
        <a:p>
          <a:pPr rtl="0"/>
          <a:endParaRPr lang="fr-FR" noProof="1"/>
        </a:p>
      </dgm:t>
    </dgm:pt>
    <dgm:pt modelId="{94B54A91-CEB3-4422-9994-0AD80E2A3FBA}" type="sibTrans" cxnId="{4EAD35E0-EACD-42CB-9957-5B48FBDEAD3D}">
      <dgm:prSet/>
      <dgm:spPr/>
      <dgm:t>
        <a:bodyPr rtlCol="0"/>
        <a:lstStyle/>
        <a:p>
          <a:pPr rtl="0"/>
          <a:endParaRPr lang="fr-FR" noProof="1"/>
        </a:p>
      </dgm:t>
    </dgm:pt>
    <dgm:pt modelId="{BA8B7847-952B-40AE-B05B-1428403A5D73}">
      <dgm:prSet/>
      <dgm:spPr/>
      <dgm:t>
        <a:bodyPr rtlCol="0"/>
        <a:lstStyle/>
        <a:p>
          <a:pPr rtl="0"/>
          <a:r>
            <a:rPr lang="fr-FR" b="1" noProof="1"/>
            <a:t>5 mai 2026</a:t>
          </a:r>
        </a:p>
      </dgm:t>
    </dgm:pt>
    <dgm:pt modelId="{A2A411F3-01C6-4917-A3B5-251D17C7DAE3}" type="parTrans" cxnId="{35767B43-1B1E-40B3-B4B1-C6CD3954748D}">
      <dgm:prSet/>
      <dgm:spPr/>
      <dgm:t>
        <a:bodyPr rtlCol="0"/>
        <a:lstStyle/>
        <a:p>
          <a:pPr rtl="0"/>
          <a:endParaRPr lang="fr-FR" noProof="1"/>
        </a:p>
      </dgm:t>
    </dgm:pt>
    <dgm:pt modelId="{41B295C3-F967-4B3E-BDC8-FB77D4058C8E}" type="sibTrans" cxnId="{35767B43-1B1E-40B3-B4B1-C6CD3954748D}">
      <dgm:prSet/>
      <dgm:spPr/>
      <dgm:t>
        <a:bodyPr rtlCol="0"/>
        <a:lstStyle/>
        <a:p>
          <a:pPr rtl="0"/>
          <a:endParaRPr lang="fr-FR" noProof="1"/>
        </a:p>
      </dgm:t>
    </dgm:pt>
    <dgm:pt modelId="{A128E7FE-F456-4E59-80EF-3A1CCFCEC862}">
      <dgm:prSet custT="1"/>
      <dgm:spPr/>
      <dgm:t>
        <a:bodyPr rtlCol="0"/>
        <a:lstStyle/>
        <a:p>
          <a:pPr rtl="0"/>
          <a:r>
            <a:rPr lang="fr-FR" sz="1800" noProof="1">
              <a:latin typeface="Comfortaa" panose="020F0603070200060003" pitchFamily="34" charset="0"/>
            </a:rPr>
            <a:t>Divulgation</a:t>
          </a:r>
        </a:p>
      </dgm:t>
    </dgm:pt>
    <dgm:pt modelId="{8FBD57D9-0E5F-4452-A138-B40FAE167158}" type="parTrans" cxnId="{99BB4718-BB0D-472E-A7A8-55FCE9C097E2}">
      <dgm:prSet/>
      <dgm:spPr/>
      <dgm:t>
        <a:bodyPr rtlCol="0"/>
        <a:lstStyle/>
        <a:p>
          <a:pPr rtl="0"/>
          <a:endParaRPr lang="fr-FR" noProof="1"/>
        </a:p>
      </dgm:t>
    </dgm:pt>
    <dgm:pt modelId="{55A375E4-45C1-449B-9673-F8217B96448B}" type="sibTrans" cxnId="{99BB4718-BB0D-472E-A7A8-55FCE9C097E2}">
      <dgm:prSet/>
      <dgm:spPr/>
      <dgm:t>
        <a:bodyPr rtlCol="0"/>
        <a:lstStyle/>
        <a:p>
          <a:pPr rtl="0"/>
          <a:endParaRPr lang="fr-FR" noProof="1"/>
        </a:p>
      </dgm:t>
    </dgm:pt>
    <dgm:pt modelId="{6F33629D-6E86-4055-B560-4D1368E879FA}">
      <dgm:prSet/>
      <dgm:spPr/>
      <dgm:t>
        <a:bodyPr rtlCol="0"/>
        <a:lstStyle/>
        <a:p>
          <a:pPr rtl="0"/>
          <a:r>
            <a:rPr lang="fr-FR" b="1" noProof="1"/>
            <a:t>4 juin 2026</a:t>
          </a:r>
        </a:p>
      </dgm:t>
    </dgm:pt>
    <dgm:pt modelId="{08F3C943-B4F5-4E33-AD4B-FB5A154F3C4D}" type="parTrans" cxnId="{4D6FD672-925A-4A64-9F96-E225F3EEB1A3}">
      <dgm:prSet/>
      <dgm:spPr/>
      <dgm:t>
        <a:bodyPr rtlCol="0"/>
        <a:lstStyle/>
        <a:p>
          <a:pPr rtl="0"/>
          <a:endParaRPr lang="fr-FR" noProof="1"/>
        </a:p>
      </dgm:t>
    </dgm:pt>
    <dgm:pt modelId="{AB7EAE83-DD42-470D-AAB0-4D1D50F63409}" type="sibTrans" cxnId="{4D6FD672-925A-4A64-9F96-E225F3EEB1A3}">
      <dgm:prSet/>
      <dgm:spPr/>
      <dgm:t>
        <a:bodyPr rtlCol="0"/>
        <a:lstStyle/>
        <a:p>
          <a:pPr rtl="0"/>
          <a:endParaRPr lang="fr-FR" noProof="1"/>
        </a:p>
      </dgm:t>
    </dgm:pt>
    <dgm:pt modelId="{AFC1A476-769A-4FDF-BFF2-B3AECD23FA59}">
      <dgm:prSet custT="1"/>
      <dgm:spPr/>
      <dgm:t>
        <a:bodyPr rtlCol="0"/>
        <a:lstStyle/>
        <a:p>
          <a:pPr rtl="0"/>
          <a:r>
            <a:rPr lang="fr-FR" sz="1800" noProof="1">
              <a:latin typeface="Comfortaa" panose="020F0603070200060003" pitchFamily="34" charset="0"/>
            </a:rPr>
            <a:t>1</a:t>
          </a:r>
          <a:r>
            <a:rPr lang="fr-FR" sz="1800" baseline="30000" noProof="1">
              <a:latin typeface="Comfortaa" panose="020F0603070200060003" pitchFamily="34" charset="0"/>
            </a:rPr>
            <a:t>ère</a:t>
          </a:r>
          <a:r>
            <a:rPr lang="fr-FR" sz="1800" noProof="1">
              <a:latin typeface="Comfortaa" panose="020F0603070200060003" pitchFamily="34" charset="0"/>
            </a:rPr>
            <a:t> journée d’audience</a:t>
          </a:r>
        </a:p>
      </dgm:t>
    </dgm:pt>
    <dgm:pt modelId="{B1BE9323-7D43-479A-8059-F7436AB5B825}" type="parTrans" cxnId="{FF2C049B-DEA9-4F15-94E2-AD1A53394EB4}">
      <dgm:prSet/>
      <dgm:spPr/>
      <dgm:t>
        <a:bodyPr rtlCol="0"/>
        <a:lstStyle/>
        <a:p>
          <a:pPr rtl="0"/>
          <a:endParaRPr lang="fr-FR" noProof="1"/>
        </a:p>
      </dgm:t>
    </dgm:pt>
    <dgm:pt modelId="{CAFB53F6-AEA9-4CED-ACAD-C3D9D4B3BAFF}" type="sibTrans" cxnId="{FF2C049B-DEA9-4F15-94E2-AD1A53394EB4}">
      <dgm:prSet/>
      <dgm:spPr/>
      <dgm:t>
        <a:bodyPr rtlCol="0"/>
        <a:lstStyle/>
        <a:p>
          <a:pPr rtl="0"/>
          <a:endParaRPr lang="fr-FR" noProof="1"/>
        </a:p>
      </dgm:t>
    </dgm:pt>
    <dgm:pt modelId="{9898553F-ED9F-4ED5-A68C-5BCF3206843E}" type="pres">
      <dgm:prSet presAssocID="{FDE0E5D5-0EE8-4254-8E27-DA8756814816}" presName="Name0" presStyleCnt="0">
        <dgm:presLayoutVars>
          <dgm:chMax/>
          <dgm:chPref/>
          <dgm:animLvl val="lvl"/>
        </dgm:presLayoutVars>
      </dgm:prSet>
      <dgm:spPr/>
    </dgm:pt>
    <dgm:pt modelId="{626E77E8-CBD1-4A0D-BE5D-05C1797B2844}" type="pres">
      <dgm:prSet presAssocID="{D130958B-FBF2-4409-BF62-2070FD3EF2CB}" presName="composite1" presStyleCnt="0"/>
      <dgm:spPr/>
    </dgm:pt>
    <dgm:pt modelId="{B261DD21-E0C1-42B6-AC94-914A4D87A48D}" type="pres">
      <dgm:prSet presAssocID="{D130958B-FBF2-4409-BF62-2070FD3EF2CB}" presName="parent1" presStyleLbl="alignNode1" presStyleIdx="0" presStyleCnt="3">
        <dgm:presLayoutVars>
          <dgm:chMax val="1"/>
          <dgm:chPref val="1"/>
          <dgm:bulletEnabled val="1"/>
        </dgm:presLayoutVars>
      </dgm:prSet>
      <dgm:spPr/>
    </dgm:pt>
    <dgm:pt modelId="{FE954242-D11C-43AA-B102-68814FB4D39A}" type="pres">
      <dgm:prSet presAssocID="{D130958B-FBF2-4409-BF62-2070FD3EF2CB}" presName="Childtext1" presStyleLbl="revTx" presStyleIdx="0" presStyleCnt="3">
        <dgm:presLayoutVars>
          <dgm:bulletEnabled val="1"/>
        </dgm:presLayoutVars>
      </dgm:prSet>
      <dgm:spPr/>
    </dgm:pt>
    <dgm:pt modelId="{57938E7E-DCCE-419A-80C7-A8948311AE69}" type="pres">
      <dgm:prSet presAssocID="{D130958B-FBF2-4409-BF62-2070FD3EF2CB}" presName="ConnectLine1" presStyleLbl="sibTrans1D1" presStyleIdx="0" presStyleCnt="3"/>
      <dgm:spPr>
        <a:noFill/>
        <a:ln w="9525" cap="flat" cmpd="sng" algn="ctr">
          <a:solidFill>
            <a:schemeClr val="accent2">
              <a:hueOff val="0"/>
              <a:satOff val="0"/>
              <a:lumOff val="0"/>
              <a:alphaOff val="0"/>
            </a:schemeClr>
          </a:solidFill>
          <a:prstDash val="dash"/>
        </a:ln>
        <a:effectLst/>
      </dgm:spPr>
    </dgm:pt>
    <dgm:pt modelId="{158801C7-A3B6-40DD-AE22-F64B625ABDA2}" type="pres">
      <dgm:prSet presAssocID="{D130958B-FBF2-4409-BF62-2070FD3EF2CB}" presName="ConnectLineEnd1" presStyleLbl="lnNode1" presStyleIdx="0" presStyleCnt="3"/>
      <dgm:spPr/>
    </dgm:pt>
    <dgm:pt modelId="{E0A56948-F108-4594-AA9E-414547F197F2}" type="pres">
      <dgm:prSet presAssocID="{D130958B-FBF2-4409-BF62-2070FD3EF2CB}" presName="EmptyPane1" presStyleCnt="0"/>
      <dgm:spPr/>
    </dgm:pt>
    <dgm:pt modelId="{74E2B631-F8B0-45DF-8779-E8E976A4E8DD}" type="pres">
      <dgm:prSet presAssocID="{A32C0954-D9E3-4BE6-BA03-3AECB9AB647A}" presName="spaceBetweenRectangles1" presStyleCnt="0"/>
      <dgm:spPr/>
    </dgm:pt>
    <dgm:pt modelId="{8F385E7C-4CF5-4383-9C31-8A1ADF899481}" type="pres">
      <dgm:prSet presAssocID="{BA8B7847-952B-40AE-B05B-1428403A5D73}" presName="composite1" presStyleCnt="0"/>
      <dgm:spPr/>
    </dgm:pt>
    <dgm:pt modelId="{928D62E6-29C6-4D5E-8236-4218D4663DF0}" type="pres">
      <dgm:prSet presAssocID="{BA8B7847-952B-40AE-B05B-1428403A5D73}" presName="parent1" presStyleLbl="alignNode1" presStyleIdx="1" presStyleCnt="3">
        <dgm:presLayoutVars>
          <dgm:chMax val="1"/>
          <dgm:chPref val="1"/>
          <dgm:bulletEnabled val="1"/>
        </dgm:presLayoutVars>
      </dgm:prSet>
      <dgm:spPr/>
    </dgm:pt>
    <dgm:pt modelId="{FD20AFC5-2A73-42CB-84BE-A8E017ECC87D}" type="pres">
      <dgm:prSet presAssocID="{BA8B7847-952B-40AE-B05B-1428403A5D73}" presName="Childtext1" presStyleLbl="revTx" presStyleIdx="1" presStyleCnt="3">
        <dgm:presLayoutVars>
          <dgm:bulletEnabled val="1"/>
        </dgm:presLayoutVars>
      </dgm:prSet>
      <dgm:spPr/>
    </dgm:pt>
    <dgm:pt modelId="{D6FB894C-E3B6-420F-973E-12289D20CF9D}" type="pres">
      <dgm:prSet presAssocID="{BA8B7847-952B-40AE-B05B-1428403A5D73}" presName="ConnectLine1" presStyleLbl="sibTrans1D1" presStyleIdx="1" presStyleCnt="3"/>
      <dgm:spPr>
        <a:noFill/>
        <a:ln w="9525" cap="flat" cmpd="sng" algn="ctr">
          <a:solidFill>
            <a:schemeClr val="accent2">
              <a:hueOff val="1327892"/>
              <a:satOff val="4567"/>
              <a:lumOff val="-882"/>
              <a:alphaOff val="0"/>
            </a:schemeClr>
          </a:solidFill>
          <a:prstDash val="dash"/>
        </a:ln>
        <a:effectLst/>
      </dgm:spPr>
    </dgm:pt>
    <dgm:pt modelId="{DEEC814E-BA89-4075-8258-A90E8BEEFC05}" type="pres">
      <dgm:prSet presAssocID="{BA8B7847-952B-40AE-B05B-1428403A5D73}" presName="ConnectLineEnd1" presStyleLbl="lnNode1" presStyleIdx="1" presStyleCnt="3"/>
      <dgm:spPr/>
    </dgm:pt>
    <dgm:pt modelId="{1E7B800C-BCA3-410F-899B-5F5FBF287185}" type="pres">
      <dgm:prSet presAssocID="{BA8B7847-952B-40AE-B05B-1428403A5D73}" presName="EmptyPane1" presStyleCnt="0"/>
      <dgm:spPr/>
    </dgm:pt>
    <dgm:pt modelId="{1C600D5F-A444-47D6-9A0B-1F59508AF1C3}" type="pres">
      <dgm:prSet presAssocID="{41B295C3-F967-4B3E-BDC8-FB77D4058C8E}" presName="spaceBetweenRectangles1" presStyleCnt="0"/>
      <dgm:spPr/>
    </dgm:pt>
    <dgm:pt modelId="{64CDA4B0-46CE-4B41-9BC0-03131E7BF3ED}" type="pres">
      <dgm:prSet presAssocID="{6F33629D-6E86-4055-B560-4D1368E879FA}" presName="composite1" presStyleCnt="0"/>
      <dgm:spPr/>
    </dgm:pt>
    <dgm:pt modelId="{EF3B521D-180C-4EE9-9764-8939A4B361F6}" type="pres">
      <dgm:prSet presAssocID="{6F33629D-6E86-4055-B560-4D1368E879FA}" presName="parent1" presStyleLbl="alignNode1" presStyleIdx="2" presStyleCnt="3">
        <dgm:presLayoutVars>
          <dgm:chMax val="1"/>
          <dgm:chPref val="1"/>
          <dgm:bulletEnabled val="1"/>
        </dgm:presLayoutVars>
      </dgm:prSet>
      <dgm:spPr/>
    </dgm:pt>
    <dgm:pt modelId="{207C9C97-E6E8-4219-8659-BA0D9218D130}" type="pres">
      <dgm:prSet presAssocID="{6F33629D-6E86-4055-B560-4D1368E879FA}" presName="Childtext1" presStyleLbl="revTx" presStyleIdx="2" presStyleCnt="3">
        <dgm:presLayoutVars>
          <dgm:bulletEnabled val="1"/>
        </dgm:presLayoutVars>
      </dgm:prSet>
      <dgm:spPr/>
    </dgm:pt>
    <dgm:pt modelId="{7A073645-50D5-40B9-BB40-0415D3CDFC4C}" type="pres">
      <dgm:prSet presAssocID="{6F33629D-6E86-4055-B560-4D1368E879FA}" presName="ConnectLine1" presStyleLbl="sibTrans1D1" presStyleIdx="2" presStyleCnt="3"/>
      <dgm:spPr>
        <a:noFill/>
        <a:ln w="9525" cap="flat" cmpd="sng" algn="ctr">
          <a:solidFill>
            <a:schemeClr val="accent2">
              <a:hueOff val="2655785"/>
              <a:satOff val="9135"/>
              <a:lumOff val="-1765"/>
              <a:alphaOff val="0"/>
            </a:schemeClr>
          </a:solidFill>
          <a:prstDash val="dash"/>
        </a:ln>
        <a:effectLst/>
      </dgm:spPr>
    </dgm:pt>
    <dgm:pt modelId="{21C72DDB-041E-424A-896D-1A3DA22F8372}" type="pres">
      <dgm:prSet presAssocID="{6F33629D-6E86-4055-B560-4D1368E879FA}" presName="ConnectLineEnd1" presStyleLbl="lnNode1" presStyleIdx="2" presStyleCnt="3"/>
      <dgm:spPr/>
    </dgm:pt>
    <dgm:pt modelId="{722C47DF-ABF8-4B74-A2AE-36A2770A5117}" type="pres">
      <dgm:prSet presAssocID="{6F33629D-6E86-4055-B560-4D1368E879FA}" presName="EmptyPane1" presStyleCnt="0"/>
      <dgm:spPr/>
    </dgm:pt>
  </dgm:ptLst>
  <dgm:cxnLst>
    <dgm:cxn modelId="{99BB4718-BB0D-472E-A7A8-55FCE9C097E2}" srcId="{BA8B7847-952B-40AE-B05B-1428403A5D73}" destId="{A128E7FE-F456-4E59-80EF-3A1CCFCEC862}" srcOrd="0" destOrd="0" parTransId="{8FBD57D9-0E5F-4452-A138-B40FAE167158}" sibTransId="{55A375E4-45C1-449B-9673-F8217B96448B}"/>
    <dgm:cxn modelId="{35767B43-1B1E-40B3-B4B1-C6CD3954748D}" srcId="{FDE0E5D5-0EE8-4254-8E27-DA8756814816}" destId="{BA8B7847-952B-40AE-B05B-1428403A5D73}" srcOrd="1" destOrd="0" parTransId="{A2A411F3-01C6-4917-A3B5-251D17C7DAE3}" sibTransId="{41B295C3-F967-4B3E-BDC8-FB77D4058C8E}"/>
    <dgm:cxn modelId="{42B8A665-C624-49F0-A0A5-D9D6C8B47E30}" type="presOf" srcId="{FDE0E5D5-0EE8-4254-8E27-DA8756814816}" destId="{9898553F-ED9F-4ED5-A68C-5BCF3206843E}" srcOrd="0" destOrd="0" presId="urn:microsoft.com/office/officeart/2016/7/layout/RoundedRectangleTimeline"/>
    <dgm:cxn modelId="{906E6067-30DC-4C3F-A3DB-BBCD29033ECF}" type="presOf" srcId="{DF2526BB-4EEA-40F8-A8EA-A6D7F4151EBB}" destId="{FE954242-D11C-43AA-B102-68814FB4D39A}" srcOrd="0" destOrd="0" presId="urn:microsoft.com/office/officeart/2016/7/layout/RoundedRectangleTimeline"/>
    <dgm:cxn modelId="{4D6FD672-925A-4A64-9F96-E225F3EEB1A3}" srcId="{FDE0E5D5-0EE8-4254-8E27-DA8756814816}" destId="{6F33629D-6E86-4055-B560-4D1368E879FA}" srcOrd="2" destOrd="0" parTransId="{08F3C943-B4F5-4E33-AD4B-FB5A154F3C4D}" sibTransId="{AB7EAE83-DD42-470D-AAB0-4D1D50F63409}"/>
    <dgm:cxn modelId="{504A1C57-962A-4C45-B4F0-446FC12986F0}" type="presOf" srcId="{AFC1A476-769A-4FDF-BFF2-B3AECD23FA59}" destId="{207C9C97-E6E8-4219-8659-BA0D9218D130}" srcOrd="0" destOrd="0" presId="urn:microsoft.com/office/officeart/2016/7/layout/RoundedRectangleTimeline"/>
    <dgm:cxn modelId="{523EA585-AD2C-4F90-907C-747ACD64CFAA}" type="presOf" srcId="{D130958B-FBF2-4409-BF62-2070FD3EF2CB}" destId="{B261DD21-E0C1-42B6-AC94-914A4D87A48D}" srcOrd="0" destOrd="0" presId="urn:microsoft.com/office/officeart/2016/7/layout/RoundedRectangleTimeline"/>
    <dgm:cxn modelId="{B5F29796-39FC-409E-A2C4-E420C8C1EF68}" type="presOf" srcId="{BA8B7847-952B-40AE-B05B-1428403A5D73}" destId="{928D62E6-29C6-4D5E-8236-4218D4663DF0}" srcOrd="0" destOrd="0" presId="urn:microsoft.com/office/officeart/2016/7/layout/RoundedRectangleTimeline"/>
    <dgm:cxn modelId="{FF2C049B-DEA9-4F15-94E2-AD1A53394EB4}" srcId="{6F33629D-6E86-4055-B560-4D1368E879FA}" destId="{AFC1A476-769A-4FDF-BFF2-B3AECD23FA59}" srcOrd="0" destOrd="0" parTransId="{B1BE9323-7D43-479A-8059-F7436AB5B825}" sibTransId="{CAFB53F6-AEA9-4CED-ACAD-C3D9D4B3BAFF}"/>
    <dgm:cxn modelId="{D101B0BA-00FB-401C-AC7E-BBC331DFB532}" type="presOf" srcId="{6F33629D-6E86-4055-B560-4D1368E879FA}" destId="{EF3B521D-180C-4EE9-9764-8939A4B361F6}" srcOrd="0" destOrd="0" presId="urn:microsoft.com/office/officeart/2016/7/layout/RoundedRectangleTimeline"/>
    <dgm:cxn modelId="{B069FFBF-2F24-44A1-8B23-C9C4B56CECBA}" type="presOf" srcId="{A128E7FE-F456-4E59-80EF-3A1CCFCEC862}" destId="{FD20AFC5-2A73-42CB-84BE-A8E017ECC87D}" srcOrd="0" destOrd="0" presId="urn:microsoft.com/office/officeart/2016/7/layout/RoundedRectangleTimeline"/>
    <dgm:cxn modelId="{C9BE25DB-5F9B-42DF-978C-E74C6B79ADB9}" srcId="{FDE0E5D5-0EE8-4254-8E27-DA8756814816}" destId="{D130958B-FBF2-4409-BF62-2070FD3EF2CB}" srcOrd="0" destOrd="0" parTransId="{F0548967-25A0-4BDA-98E5-5FD2EE882B0D}" sibTransId="{A32C0954-D9E3-4BE6-BA03-3AECB9AB647A}"/>
    <dgm:cxn modelId="{4EAD35E0-EACD-42CB-9957-5B48FBDEAD3D}" srcId="{D130958B-FBF2-4409-BF62-2070FD3EF2CB}" destId="{DF2526BB-4EEA-40F8-A8EA-A6D7F4151EBB}" srcOrd="0" destOrd="0" parTransId="{16F412D2-BB07-48AB-9C75-398A1F353A24}" sibTransId="{94B54A91-CEB3-4422-9994-0AD80E2A3FBA}"/>
    <dgm:cxn modelId="{D3B18C33-5769-45BD-B6AB-E429C9FF302C}" type="presParOf" srcId="{9898553F-ED9F-4ED5-A68C-5BCF3206843E}" destId="{626E77E8-CBD1-4A0D-BE5D-05C1797B2844}" srcOrd="0" destOrd="0" presId="urn:microsoft.com/office/officeart/2016/7/layout/RoundedRectangleTimeline"/>
    <dgm:cxn modelId="{F524B3B4-2AAD-494F-9548-4CF687F7F1F5}" type="presParOf" srcId="{626E77E8-CBD1-4A0D-BE5D-05C1797B2844}" destId="{B261DD21-E0C1-42B6-AC94-914A4D87A48D}" srcOrd="0" destOrd="0" presId="urn:microsoft.com/office/officeart/2016/7/layout/RoundedRectangleTimeline"/>
    <dgm:cxn modelId="{5918BF59-CCCD-4839-B77C-EC927F21CC0E}" type="presParOf" srcId="{626E77E8-CBD1-4A0D-BE5D-05C1797B2844}" destId="{FE954242-D11C-43AA-B102-68814FB4D39A}" srcOrd="1" destOrd="0" presId="urn:microsoft.com/office/officeart/2016/7/layout/RoundedRectangleTimeline"/>
    <dgm:cxn modelId="{E2986599-A97E-4D36-B588-17330E6DC9E7}" type="presParOf" srcId="{626E77E8-CBD1-4A0D-BE5D-05C1797B2844}" destId="{57938E7E-DCCE-419A-80C7-A8948311AE69}" srcOrd="2" destOrd="0" presId="urn:microsoft.com/office/officeart/2016/7/layout/RoundedRectangleTimeline"/>
    <dgm:cxn modelId="{0C83FFF0-BED6-4245-8281-34B67DA3416E}" type="presParOf" srcId="{626E77E8-CBD1-4A0D-BE5D-05C1797B2844}" destId="{158801C7-A3B6-40DD-AE22-F64B625ABDA2}" srcOrd="3" destOrd="0" presId="urn:microsoft.com/office/officeart/2016/7/layout/RoundedRectangleTimeline"/>
    <dgm:cxn modelId="{C261480A-1F9F-49DF-B051-2EE88F62B633}" type="presParOf" srcId="{626E77E8-CBD1-4A0D-BE5D-05C1797B2844}" destId="{E0A56948-F108-4594-AA9E-414547F197F2}" srcOrd="4" destOrd="0" presId="urn:microsoft.com/office/officeart/2016/7/layout/RoundedRectangleTimeline"/>
    <dgm:cxn modelId="{54D4CE18-90B3-4C07-9101-E725A796CCC7}" type="presParOf" srcId="{9898553F-ED9F-4ED5-A68C-5BCF3206843E}" destId="{74E2B631-F8B0-45DF-8779-E8E976A4E8DD}" srcOrd="1" destOrd="0" presId="urn:microsoft.com/office/officeart/2016/7/layout/RoundedRectangleTimeline"/>
    <dgm:cxn modelId="{494326E2-DFCB-4805-A8D2-D75A9E05BCED}" type="presParOf" srcId="{9898553F-ED9F-4ED5-A68C-5BCF3206843E}" destId="{8F385E7C-4CF5-4383-9C31-8A1ADF899481}" srcOrd="2" destOrd="0" presId="urn:microsoft.com/office/officeart/2016/7/layout/RoundedRectangleTimeline"/>
    <dgm:cxn modelId="{6B441584-4E24-40F7-AD3B-298D3E07341D}" type="presParOf" srcId="{8F385E7C-4CF5-4383-9C31-8A1ADF899481}" destId="{928D62E6-29C6-4D5E-8236-4218D4663DF0}" srcOrd="0" destOrd="0" presId="urn:microsoft.com/office/officeart/2016/7/layout/RoundedRectangleTimeline"/>
    <dgm:cxn modelId="{D7AB99E9-40E9-4846-99E5-40E43E68C216}" type="presParOf" srcId="{8F385E7C-4CF5-4383-9C31-8A1ADF899481}" destId="{FD20AFC5-2A73-42CB-84BE-A8E017ECC87D}" srcOrd="1" destOrd="0" presId="urn:microsoft.com/office/officeart/2016/7/layout/RoundedRectangleTimeline"/>
    <dgm:cxn modelId="{4C1F02BB-7FB3-46FD-8924-68BD4756ADF5}" type="presParOf" srcId="{8F385E7C-4CF5-4383-9C31-8A1ADF899481}" destId="{D6FB894C-E3B6-420F-973E-12289D20CF9D}" srcOrd="2" destOrd="0" presId="urn:microsoft.com/office/officeart/2016/7/layout/RoundedRectangleTimeline"/>
    <dgm:cxn modelId="{A153101C-7B02-4280-8260-4A0C9E027F09}" type="presParOf" srcId="{8F385E7C-4CF5-4383-9C31-8A1ADF899481}" destId="{DEEC814E-BA89-4075-8258-A90E8BEEFC05}" srcOrd="3" destOrd="0" presId="urn:microsoft.com/office/officeart/2016/7/layout/RoundedRectangleTimeline"/>
    <dgm:cxn modelId="{35095E83-D8A6-4327-BCB8-CDC253696016}" type="presParOf" srcId="{8F385E7C-4CF5-4383-9C31-8A1ADF899481}" destId="{1E7B800C-BCA3-410F-899B-5F5FBF287185}" srcOrd="4" destOrd="0" presId="urn:microsoft.com/office/officeart/2016/7/layout/RoundedRectangleTimeline"/>
    <dgm:cxn modelId="{4D17487A-D5DF-452E-AE38-D96A24C381B2}" type="presParOf" srcId="{9898553F-ED9F-4ED5-A68C-5BCF3206843E}" destId="{1C600D5F-A444-47D6-9A0B-1F59508AF1C3}" srcOrd="3" destOrd="0" presId="urn:microsoft.com/office/officeart/2016/7/layout/RoundedRectangleTimeline"/>
    <dgm:cxn modelId="{0BDB84F7-2EC2-4E7D-BE87-C55EAB7E711E}" type="presParOf" srcId="{9898553F-ED9F-4ED5-A68C-5BCF3206843E}" destId="{64CDA4B0-46CE-4B41-9BC0-03131E7BF3ED}" srcOrd="4" destOrd="0" presId="urn:microsoft.com/office/officeart/2016/7/layout/RoundedRectangleTimeline"/>
    <dgm:cxn modelId="{C4A55923-D61C-4152-8889-D997EE85E5A3}" type="presParOf" srcId="{64CDA4B0-46CE-4B41-9BC0-03131E7BF3ED}" destId="{EF3B521D-180C-4EE9-9764-8939A4B361F6}" srcOrd="0" destOrd="0" presId="urn:microsoft.com/office/officeart/2016/7/layout/RoundedRectangleTimeline"/>
    <dgm:cxn modelId="{C7097E64-D307-433A-A220-0BAE6558A87E}" type="presParOf" srcId="{64CDA4B0-46CE-4B41-9BC0-03131E7BF3ED}" destId="{207C9C97-E6E8-4219-8659-BA0D9218D130}" srcOrd="1" destOrd="0" presId="urn:microsoft.com/office/officeart/2016/7/layout/RoundedRectangleTimeline"/>
    <dgm:cxn modelId="{9B79B1C2-3FC0-4426-B2B7-5CACBBE45F40}" type="presParOf" srcId="{64CDA4B0-46CE-4B41-9BC0-03131E7BF3ED}" destId="{7A073645-50D5-40B9-BB40-0415D3CDFC4C}" srcOrd="2" destOrd="0" presId="urn:microsoft.com/office/officeart/2016/7/layout/RoundedRectangleTimeline"/>
    <dgm:cxn modelId="{1F5A254B-D750-47A8-9054-103A768CA37B}" type="presParOf" srcId="{64CDA4B0-46CE-4B41-9BC0-03131E7BF3ED}" destId="{21C72DDB-041E-424A-896D-1A3DA22F8372}" srcOrd="3" destOrd="0" presId="urn:microsoft.com/office/officeart/2016/7/layout/RoundedRectangleTimeline"/>
    <dgm:cxn modelId="{6C8D8A91-DDE2-40A0-972D-D98322C20E45}" type="presParOf" srcId="{64CDA4B0-46CE-4B41-9BC0-03131E7BF3ED}" destId="{722C47DF-ABF8-4B74-A2AE-36A2770A5117}" srcOrd="4" destOrd="0" presId="urn:microsoft.com/office/officeart/2016/7/layout/RoundedRectangle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E0E5D5-0EE8-4254-8E27-DA8756814816}" type="doc">
      <dgm:prSet loTypeId="urn:microsoft.com/office/officeart/2016/7/layout/RoundedRectangleTimeline" loCatId="process" qsTypeId="urn:microsoft.com/office/officeart/2005/8/quickstyle/simple1" qsCatId="simple" csTypeId="urn:microsoft.com/office/officeart/2005/8/colors/colorful2" csCatId="colorful" phldr="1"/>
      <dgm:spPr/>
      <dgm:t>
        <a:bodyPr rtlCol="0"/>
        <a:lstStyle/>
        <a:p>
          <a:pPr rtl="0"/>
          <a:endParaRPr lang="en-US"/>
        </a:p>
      </dgm:t>
    </dgm:pt>
    <dgm:pt modelId="{D130958B-FBF2-4409-BF62-2070FD3EF2CB}">
      <dgm:prSet custT="1"/>
      <dgm:spPr/>
      <dgm:t>
        <a:bodyPr rtlCol="0"/>
        <a:lstStyle/>
        <a:p>
          <a:pPr rtl="0"/>
          <a:r>
            <a:rPr lang="fr-FR" sz="1400" b="1" noProof="1"/>
            <a:t>3 novembre 2026</a:t>
          </a:r>
        </a:p>
      </dgm:t>
    </dgm:pt>
    <dgm:pt modelId="{F0548967-25A0-4BDA-98E5-5FD2EE882B0D}" type="parTrans" cxnId="{C9BE25DB-5F9B-42DF-978C-E74C6B79ADB9}">
      <dgm:prSet/>
      <dgm:spPr/>
      <dgm:t>
        <a:bodyPr rtlCol="0"/>
        <a:lstStyle/>
        <a:p>
          <a:pPr rtl="0"/>
          <a:endParaRPr lang="fr-FR" noProof="1"/>
        </a:p>
      </dgm:t>
    </dgm:pt>
    <dgm:pt modelId="{A32C0954-D9E3-4BE6-BA03-3AECB9AB647A}" type="sibTrans" cxnId="{C9BE25DB-5F9B-42DF-978C-E74C6B79ADB9}">
      <dgm:prSet/>
      <dgm:spPr/>
      <dgm:t>
        <a:bodyPr rtlCol="0"/>
        <a:lstStyle/>
        <a:p>
          <a:pPr rtl="0"/>
          <a:endParaRPr lang="fr-FR" noProof="1"/>
        </a:p>
      </dgm:t>
    </dgm:pt>
    <dgm:pt modelId="{DF2526BB-4EEA-40F8-A8EA-A6D7F4151EBB}">
      <dgm:prSet custT="1"/>
      <dgm:spPr/>
      <dgm:t>
        <a:bodyPr rtlCol="0"/>
        <a:lstStyle/>
        <a:p>
          <a:pPr rtl="0"/>
          <a:r>
            <a:rPr lang="fr-FR" sz="1800" noProof="1">
              <a:latin typeface="Comfortaa" panose="020F0603070200060003" pitchFamily="34" charset="0"/>
            </a:rPr>
            <a:t>Dépôt du grief</a:t>
          </a:r>
        </a:p>
      </dgm:t>
    </dgm:pt>
    <dgm:pt modelId="{16F412D2-BB07-48AB-9C75-398A1F353A24}" type="parTrans" cxnId="{4EAD35E0-EACD-42CB-9957-5B48FBDEAD3D}">
      <dgm:prSet/>
      <dgm:spPr/>
      <dgm:t>
        <a:bodyPr rtlCol="0"/>
        <a:lstStyle/>
        <a:p>
          <a:pPr rtl="0"/>
          <a:endParaRPr lang="fr-FR" noProof="1"/>
        </a:p>
      </dgm:t>
    </dgm:pt>
    <dgm:pt modelId="{94B54A91-CEB3-4422-9994-0AD80E2A3FBA}" type="sibTrans" cxnId="{4EAD35E0-EACD-42CB-9957-5B48FBDEAD3D}">
      <dgm:prSet/>
      <dgm:spPr/>
      <dgm:t>
        <a:bodyPr rtlCol="0"/>
        <a:lstStyle/>
        <a:p>
          <a:pPr rtl="0"/>
          <a:endParaRPr lang="fr-FR" noProof="1"/>
        </a:p>
      </dgm:t>
    </dgm:pt>
    <dgm:pt modelId="{BA8B7847-952B-40AE-B05B-1428403A5D73}">
      <dgm:prSet custT="1"/>
      <dgm:spPr/>
      <dgm:t>
        <a:bodyPr rtlCol="0"/>
        <a:lstStyle/>
        <a:p>
          <a:pPr rtl="0"/>
          <a:r>
            <a:rPr lang="fr-FR" sz="1400" b="1" noProof="1"/>
            <a:t>3 mai 2027</a:t>
          </a:r>
        </a:p>
      </dgm:t>
    </dgm:pt>
    <dgm:pt modelId="{A2A411F3-01C6-4917-A3B5-251D17C7DAE3}" type="parTrans" cxnId="{35767B43-1B1E-40B3-B4B1-C6CD3954748D}">
      <dgm:prSet/>
      <dgm:spPr/>
      <dgm:t>
        <a:bodyPr rtlCol="0"/>
        <a:lstStyle/>
        <a:p>
          <a:pPr rtl="0"/>
          <a:endParaRPr lang="fr-FR" noProof="1"/>
        </a:p>
      </dgm:t>
    </dgm:pt>
    <dgm:pt modelId="{41B295C3-F967-4B3E-BDC8-FB77D4058C8E}" type="sibTrans" cxnId="{35767B43-1B1E-40B3-B4B1-C6CD3954748D}">
      <dgm:prSet/>
      <dgm:spPr/>
      <dgm:t>
        <a:bodyPr rtlCol="0"/>
        <a:lstStyle/>
        <a:p>
          <a:pPr rtl="0"/>
          <a:endParaRPr lang="fr-FR" noProof="1"/>
        </a:p>
      </dgm:t>
    </dgm:pt>
    <dgm:pt modelId="{A128E7FE-F456-4E59-80EF-3A1CCFCEC862}">
      <dgm:prSet custT="1"/>
      <dgm:spPr/>
      <dgm:t>
        <a:bodyPr rtlCol="0"/>
        <a:lstStyle/>
        <a:p>
          <a:pPr rtl="0"/>
          <a:r>
            <a:rPr lang="fr-FR" sz="1800" noProof="1">
              <a:latin typeface="Comfortaa" panose="020F0603070200060003" pitchFamily="34" charset="0"/>
            </a:rPr>
            <a:t>Nomination de l’arbitre</a:t>
          </a:r>
        </a:p>
      </dgm:t>
    </dgm:pt>
    <dgm:pt modelId="{8FBD57D9-0E5F-4452-A138-B40FAE167158}" type="parTrans" cxnId="{99BB4718-BB0D-472E-A7A8-55FCE9C097E2}">
      <dgm:prSet/>
      <dgm:spPr/>
      <dgm:t>
        <a:bodyPr rtlCol="0"/>
        <a:lstStyle/>
        <a:p>
          <a:pPr rtl="0"/>
          <a:endParaRPr lang="fr-FR" noProof="1"/>
        </a:p>
      </dgm:t>
    </dgm:pt>
    <dgm:pt modelId="{55A375E4-45C1-449B-9673-F8217B96448B}" type="sibTrans" cxnId="{99BB4718-BB0D-472E-A7A8-55FCE9C097E2}">
      <dgm:prSet/>
      <dgm:spPr/>
      <dgm:t>
        <a:bodyPr rtlCol="0"/>
        <a:lstStyle/>
        <a:p>
          <a:pPr rtl="0"/>
          <a:endParaRPr lang="fr-FR" noProof="1"/>
        </a:p>
      </dgm:t>
    </dgm:pt>
    <dgm:pt modelId="{6F33629D-6E86-4055-B560-4D1368E879FA}">
      <dgm:prSet custT="1"/>
      <dgm:spPr/>
      <dgm:t>
        <a:bodyPr rtlCol="0"/>
        <a:lstStyle/>
        <a:p>
          <a:pPr rtl="0"/>
          <a:r>
            <a:rPr lang="fr-FR" sz="1400" b="1" noProof="1"/>
            <a:t>4 octobre 2027</a:t>
          </a:r>
        </a:p>
      </dgm:t>
    </dgm:pt>
    <dgm:pt modelId="{08F3C943-B4F5-4E33-AD4B-FB5A154F3C4D}" type="parTrans" cxnId="{4D6FD672-925A-4A64-9F96-E225F3EEB1A3}">
      <dgm:prSet/>
      <dgm:spPr/>
      <dgm:t>
        <a:bodyPr rtlCol="0"/>
        <a:lstStyle/>
        <a:p>
          <a:pPr rtl="0"/>
          <a:endParaRPr lang="fr-FR" noProof="1"/>
        </a:p>
      </dgm:t>
    </dgm:pt>
    <dgm:pt modelId="{AB7EAE83-DD42-470D-AAB0-4D1D50F63409}" type="sibTrans" cxnId="{4D6FD672-925A-4A64-9F96-E225F3EEB1A3}">
      <dgm:prSet/>
      <dgm:spPr/>
      <dgm:t>
        <a:bodyPr rtlCol="0"/>
        <a:lstStyle/>
        <a:p>
          <a:pPr rtl="0"/>
          <a:endParaRPr lang="fr-FR" noProof="1"/>
        </a:p>
      </dgm:t>
    </dgm:pt>
    <dgm:pt modelId="{AFC1A476-769A-4FDF-BFF2-B3AECD23FA59}">
      <dgm:prSet custT="1"/>
      <dgm:spPr/>
      <dgm:t>
        <a:bodyPr rtlCol="0"/>
        <a:lstStyle/>
        <a:p>
          <a:pPr rtl="0"/>
          <a:r>
            <a:rPr lang="fr-FR" sz="1800" noProof="1">
              <a:latin typeface="Comfortaa" panose="020F0603070200060003" pitchFamily="34" charset="0"/>
            </a:rPr>
            <a:t>Divulgation</a:t>
          </a:r>
        </a:p>
      </dgm:t>
    </dgm:pt>
    <dgm:pt modelId="{B1BE9323-7D43-479A-8059-F7436AB5B825}" type="parTrans" cxnId="{FF2C049B-DEA9-4F15-94E2-AD1A53394EB4}">
      <dgm:prSet/>
      <dgm:spPr/>
      <dgm:t>
        <a:bodyPr rtlCol="0"/>
        <a:lstStyle/>
        <a:p>
          <a:pPr rtl="0"/>
          <a:endParaRPr lang="fr-FR" noProof="1"/>
        </a:p>
      </dgm:t>
    </dgm:pt>
    <dgm:pt modelId="{CAFB53F6-AEA9-4CED-ACAD-C3D9D4B3BAFF}" type="sibTrans" cxnId="{FF2C049B-DEA9-4F15-94E2-AD1A53394EB4}">
      <dgm:prSet/>
      <dgm:spPr/>
      <dgm:t>
        <a:bodyPr rtlCol="0"/>
        <a:lstStyle/>
        <a:p>
          <a:pPr rtl="0"/>
          <a:endParaRPr lang="fr-FR" noProof="1"/>
        </a:p>
      </dgm:t>
    </dgm:pt>
    <dgm:pt modelId="{656C5114-8DBA-4B3E-8807-29280970F2DF}">
      <dgm:prSet custT="1"/>
      <dgm:spPr/>
      <dgm:t>
        <a:bodyPr rtlCol="0"/>
        <a:lstStyle/>
        <a:p>
          <a:pPr rtl="0"/>
          <a:r>
            <a:rPr lang="fr-FR" sz="1400" b="1" noProof="1">
              <a:latin typeface="Comfortaa" panose="020F0603070200060003" pitchFamily="34" charset="0"/>
            </a:rPr>
            <a:t>3 novembre 2027</a:t>
          </a:r>
        </a:p>
      </dgm:t>
    </dgm:pt>
    <dgm:pt modelId="{EF9421DD-C789-42D8-BA39-FC032B382CFC}" type="parTrans" cxnId="{E13A943C-A458-4E8F-835B-7FA600C8E8DC}">
      <dgm:prSet/>
      <dgm:spPr/>
      <dgm:t>
        <a:bodyPr/>
        <a:lstStyle/>
        <a:p>
          <a:endParaRPr lang="fr-CA"/>
        </a:p>
      </dgm:t>
    </dgm:pt>
    <dgm:pt modelId="{6388A6E1-67F1-4107-855F-61C3854E0086}" type="sibTrans" cxnId="{E13A943C-A458-4E8F-835B-7FA600C8E8DC}">
      <dgm:prSet/>
      <dgm:spPr/>
      <dgm:t>
        <a:bodyPr/>
        <a:lstStyle/>
        <a:p>
          <a:endParaRPr lang="fr-CA"/>
        </a:p>
      </dgm:t>
    </dgm:pt>
    <dgm:pt modelId="{9898553F-ED9F-4ED5-A68C-5BCF3206843E}" type="pres">
      <dgm:prSet presAssocID="{FDE0E5D5-0EE8-4254-8E27-DA8756814816}" presName="Name0" presStyleCnt="0">
        <dgm:presLayoutVars>
          <dgm:chMax/>
          <dgm:chPref/>
          <dgm:animLvl val="lvl"/>
        </dgm:presLayoutVars>
      </dgm:prSet>
      <dgm:spPr/>
    </dgm:pt>
    <dgm:pt modelId="{626E77E8-CBD1-4A0D-BE5D-05C1797B2844}" type="pres">
      <dgm:prSet presAssocID="{D130958B-FBF2-4409-BF62-2070FD3EF2CB}" presName="composite1" presStyleCnt="0"/>
      <dgm:spPr/>
    </dgm:pt>
    <dgm:pt modelId="{B261DD21-E0C1-42B6-AC94-914A4D87A48D}" type="pres">
      <dgm:prSet presAssocID="{D130958B-FBF2-4409-BF62-2070FD3EF2CB}" presName="parent1" presStyleLbl="alignNode1" presStyleIdx="0" presStyleCnt="4">
        <dgm:presLayoutVars>
          <dgm:chMax val="1"/>
          <dgm:chPref val="1"/>
          <dgm:bulletEnabled val="1"/>
        </dgm:presLayoutVars>
      </dgm:prSet>
      <dgm:spPr/>
    </dgm:pt>
    <dgm:pt modelId="{FE954242-D11C-43AA-B102-68814FB4D39A}" type="pres">
      <dgm:prSet presAssocID="{D130958B-FBF2-4409-BF62-2070FD3EF2CB}" presName="Childtext1" presStyleLbl="revTx" presStyleIdx="0" presStyleCnt="4">
        <dgm:presLayoutVars>
          <dgm:bulletEnabled val="1"/>
        </dgm:presLayoutVars>
      </dgm:prSet>
      <dgm:spPr/>
    </dgm:pt>
    <dgm:pt modelId="{57938E7E-DCCE-419A-80C7-A8948311AE69}" type="pres">
      <dgm:prSet presAssocID="{D130958B-FBF2-4409-BF62-2070FD3EF2CB}" presName="ConnectLine1" presStyleLbl="sibTrans1D1" presStyleIdx="0" presStyleCnt="4"/>
      <dgm:spPr>
        <a:noFill/>
        <a:ln w="9525" cap="flat" cmpd="sng" algn="ctr">
          <a:solidFill>
            <a:schemeClr val="accent2">
              <a:hueOff val="0"/>
              <a:satOff val="0"/>
              <a:lumOff val="0"/>
              <a:alphaOff val="0"/>
            </a:schemeClr>
          </a:solidFill>
          <a:prstDash val="dash"/>
        </a:ln>
        <a:effectLst/>
      </dgm:spPr>
    </dgm:pt>
    <dgm:pt modelId="{158801C7-A3B6-40DD-AE22-F64B625ABDA2}" type="pres">
      <dgm:prSet presAssocID="{D130958B-FBF2-4409-BF62-2070FD3EF2CB}" presName="ConnectLineEnd1" presStyleLbl="lnNode1" presStyleIdx="0" presStyleCnt="4"/>
      <dgm:spPr/>
    </dgm:pt>
    <dgm:pt modelId="{E0A56948-F108-4594-AA9E-414547F197F2}" type="pres">
      <dgm:prSet presAssocID="{D130958B-FBF2-4409-BF62-2070FD3EF2CB}" presName="EmptyPane1" presStyleCnt="0"/>
      <dgm:spPr/>
    </dgm:pt>
    <dgm:pt modelId="{74E2B631-F8B0-45DF-8779-E8E976A4E8DD}" type="pres">
      <dgm:prSet presAssocID="{A32C0954-D9E3-4BE6-BA03-3AECB9AB647A}" presName="spaceBetweenRectangles1" presStyleCnt="0"/>
      <dgm:spPr/>
    </dgm:pt>
    <dgm:pt modelId="{8F385E7C-4CF5-4383-9C31-8A1ADF899481}" type="pres">
      <dgm:prSet presAssocID="{BA8B7847-952B-40AE-B05B-1428403A5D73}" presName="composite1" presStyleCnt="0"/>
      <dgm:spPr/>
    </dgm:pt>
    <dgm:pt modelId="{928D62E6-29C6-4D5E-8236-4218D4663DF0}" type="pres">
      <dgm:prSet presAssocID="{BA8B7847-952B-40AE-B05B-1428403A5D73}" presName="parent1" presStyleLbl="alignNode1" presStyleIdx="1" presStyleCnt="4">
        <dgm:presLayoutVars>
          <dgm:chMax val="1"/>
          <dgm:chPref val="1"/>
          <dgm:bulletEnabled val="1"/>
        </dgm:presLayoutVars>
      </dgm:prSet>
      <dgm:spPr/>
    </dgm:pt>
    <dgm:pt modelId="{FD20AFC5-2A73-42CB-84BE-A8E017ECC87D}" type="pres">
      <dgm:prSet presAssocID="{BA8B7847-952B-40AE-B05B-1428403A5D73}" presName="Childtext1" presStyleLbl="revTx" presStyleIdx="1" presStyleCnt="4">
        <dgm:presLayoutVars>
          <dgm:bulletEnabled val="1"/>
        </dgm:presLayoutVars>
      </dgm:prSet>
      <dgm:spPr/>
    </dgm:pt>
    <dgm:pt modelId="{D6FB894C-E3B6-420F-973E-12289D20CF9D}" type="pres">
      <dgm:prSet presAssocID="{BA8B7847-952B-40AE-B05B-1428403A5D73}" presName="ConnectLine1" presStyleLbl="sibTrans1D1" presStyleIdx="1" presStyleCnt="4"/>
      <dgm:spPr>
        <a:noFill/>
        <a:ln w="9525" cap="flat" cmpd="sng" algn="ctr">
          <a:solidFill>
            <a:schemeClr val="accent2">
              <a:hueOff val="1327892"/>
              <a:satOff val="4567"/>
              <a:lumOff val="-882"/>
              <a:alphaOff val="0"/>
            </a:schemeClr>
          </a:solidFill>
          <a:prstDash val="dash"/>
        </a:ln>
        <a:effectLst/>
      </dgm:spPr>
    </dgm:pt>
    <dgm:pt modelId="{DEEC814E-BA89-4075-8258-A90E8BEEFC05}" type="pres">
      <dgm:prSet presAssocID="{BA8B7847-952B-40AE-B05B-1428403A5D73}" presName="ConnectLineEnd1" presStyleLbl="lnNode1" presStyleIdx="1" presStyleCnt="4"/>
      <dgm:spPr/>
    </dgm:pt>
    <dgm:pt modelId="{1E7B800C-BCA3-410F-899B-5F5FBF287185}" type="pres">
      <dgm:prSet presAssocID="{BA8B7847-952B-40AE-B05B-1428403A5D73}" presName="EmptyPane1" presStyleCnt="0"/>
      <dgm:spPr/>
    </dgm:pt>
    <dgm:pt modelId="{1C600D5F-A444-47D6-9A0B-1F59508AF1C3}" type="pres">
      <dgm:prSet presAssocID="{41B295C3-F967-4B3E-BDC8-FB77D4058C8E}" presName="spaceBetweenRectangles1" presStyleCnt="0"/>
      <dgm:spPr/>
    </dgm:pt>
    <dgm:pt modelId="{64CDA4B0-46CE-4B41-9BC0-03131E7BF3ED}" type="pres">
      <dgm:prSet presAssocID="{6F33629D-6E86-4055-B560-4D1368E879FA}" presName="composite1" presStyleCnt="0"/>
      <dgm:spPr/>
    </dgm:pt>
    <dgm:pt modelId="{EF3B521D-180C-4EE9-9764-8939A4B361F6}" type="pres">
      <dgm:prSet presAssocID="{6F33629D-6E86-4055-B560-4D1368E879FA}" presName="parent1" presStyleLbl="alignNode1" presStyleIdx="2" presStyleCnt="4">
        <dgm:presLayoutVars>
          <dgm:chMax val="1"/>
          <dgm:chPref val="1"/>
          <dgm:bulletEnabled val="1"/>
        </dgm:presLayoutVars>
      </dgm:prSet>
      <dgm:spPr/>
    </dgm:pt>
    <dgm:pt modelId="{207C9C97-E6E8-4219-8659-BA0D9218D130}" type="pres">
      <dgm:prSet presAssocID="{6F33629D-6E86-4055-B560-4D1368E879FA}" presName="Childtext1" presStyleLbl="revTx" presStyleIdx="2" presStyleCnt="4">
        <dgm:presLayoutVars>
          <dgm:bulletEnabled val="1"/>
        </dgm:presLayoutVars>
      </dgm:prSet>
      <dgm:spPr/>
    </dgm:pt>
    <dgm:pt modelId="{7A073645-50D5-40B9-BB40-0415D3CDFC4C}" type="pres">
      <dgm:prSet presAssocID="{6F33629D-6E86-4055-B560-4D1368E879FA}" presName="ConnectLine1" presStyleLbl="sibTrans1D1" presStyleIdx="2" presStyleCnt="4"/>
      <dgm:spPr>
        <a:noFill/>
        <a:ln w="9525" cap="flat" cmpd="sng" algn="ctr">
          <a:solidFill>
            <a:schemeClr val="accent2">
              <a:hueOff val="1770523"/>
              <a:satOff val="6090"/>
              <a:lumOff val="-1177"/>
              <a:alphaOff val="0"/>
            </a:schemeClr>
          </a:solidFill>
          <a:prstDash val="dash"/>
        </a:ln>
        <a:effectLst/>
      </dgm:spPr>
    </dgm:pt>
    <dgm:pt modelId="{21C72DDB-041E-424A-896D-1A3DA22F8372}" type="pres">
      <dgm:prSet presAssocID="{6F33629D-6E86-4055-B560-4D1368E879FA}" presName="ConnectLineEnd1" presStyleLbl="lnNode1" presStyleIdx="2" presStyleCnt="4"/>
      <dgm:spPr/>
    </dgm:pt>
    <dgm:pt modelId="{722C47DF-ABF8-4B74-A2AE-36A2770A5117}" type="pres">
      <dgm:prSet presAssocID="{6F33629D-6E86-4055-B560-4D1368E879FA}" presName="EmptyPane1" presStyleCnt="0"/>
      <dgm:spPr/>
    </dgm:pt>
    <dgm:pt modelId="{58AC0504-C2FF-43C6-94C4-87EA88468D66}" type="pres">
      <dgm:prSet presAssocID="{AB7EAE83-DD42-470D-AAB0-4D1D50F63409}" presName="spaceBetweenRectangles1" presStyleCnt="0"/>
      <dgm:spPr/>
    </dgm:pt>
    <dgm:pt modelId="{14C97C6D-049B-4DE2-B6A7-74CA7BC2DE30}" type="pres">
      <dgm:prSet presAssocID="{656C5114-8DBA-4B3E-8807-29280970F2DF}" presName="composite1" presStyleCnt="0"/>
      <dgm:spPr/>
    </dgm:pt>
    <dgm:pt modelId="{7181509C-CEEF-4ABC-8054-1E5B26F5A008}" type="pres">
      <dgm:prSet presAssocID="{656C5114-8DBA-4B3E-8807-29280970F2DF}" presName="parent1" presStyleLbl="alignNode1" presStyleIdx="3" presStyleCnt="4">
        <dgm:presLayoutVars>
          <dgm:chMax val="1"/>
          <dgm:chPref val="1"/>
          <dgm:bulletEnabled val="1"/>
        </dgm:presLayoutVars>
      </dgm:prSet>
      <dgm:spPr/>
    </dgm:pt>
    <dgm:pt modelId="{642569D4-03D8-4FBA-80D7-700E80E6AFDB}" type="pres">
      <dgm:prSet presAssocID="{656C5114-8DBA-4B3E-8807-29280970F2DF}" presName="Childtext1" presStyleLbl="revTx" presStyleIdx="3" presStyleCnt="4">
        <dgm:presLayoutVars>
          <dgm:bulletEnabled val="1"/>
        </dgm:presLayoutVars>
      </dgm:prSet>
      <dgm:spPr/>
    </dgm:pt>
    <dgm:pt modelId="{467BAF1B-DF12-4937-A0CC-2398AA02AFD5}" type="pres">
      <dgm:prSet presAssocID="{656C5114-8DBA-4B3E-8807-29280970F2DF}" presName="ConnectLine1" presStyleLbl="sibTrans1D1" presStyleIdx="3" presStyleCnt="4"/>
      <dgm:spPr>
        <a:noFill/>
        <a:ln w="9525" cap="flat" cmpd="sng" algn="ctr">
          <a:solidFill>
            <a:schemeClr val="accent2">
              <a:hueOff val="2655785"/>
              <a:satOff val="9135"/>
              <a:lumOff val="-1765"/>
              <a:alphaOff val="0"/>
            </a:schemeClr>
          </a:solidFill>
          <a:prstDash val="dash"/>
        </a:ln>
        <a:effectLst/>
      </dgm:spPr>
    </dgm:pt>
    <dgm:pt modelId="{F7968C6A-BB9E-4F2B-8E2E-595CE33B49DB}" type="pres">
      <dgm:prSet presAssocID="{656C5114-8DBA-4B3E-8807-29280970F2DF}" presName="ConnectLineEnd1" presStyleLbl="lnNode1" presStyleIdx="3" presStyleCnt="4"/>
      <dgm:spPr/>
    </dgm:pt>
    <dgm:pt modelId="{43790786-5514-428F-91CB-A323ECD389BA}" type="pres">
      <dgm:prSet presAssocID="{656C5114-8DBA-4B3E-8807-29280970F2DF}" presName="EmptyPane1" presStyleCnt="0"/>
      <dgm:spPr/>
    </dgm:pt>
  </dgm:ptLst>
  <dgm:cxnLst>
    <dgm:cxn modelId="{AFD93516-66C4-4DB3-BC87-005245A6CBBE}" type="presOf" srcId="{656C5114-8DBA-4B3E-8807-29280970F2DF}" destId="{7181509C-CEEF-4ABC-8054-1E5B26F5A008}" srcOrd="0" destOrd="0" presId="urn:microsoft.com/office/officeart/2016/7/layout/RoundedRectangleTimeline"/>
    <dgm:cxn modelId="{99BB4718-BB0D-472E-A7A8-55FCE9C097E2}" srcId="{BA8B7847-952B-40AE-B05B-1428403A5D73}" destId="{A128E7FE-F456-4E59-80EF-3A1CCFCEC862}" srcOrd="0" destOrd="0" parTransId="{8FBD57D9-0E5F-4452-A138-B40FAE167158}" sibTransId="{55A375E4-45C1-449B-9673-F8217B96448B}"/>
    <dgm:cxn modelId="{CEE0B42A-312F-4013-BC5D-1664D0A5DE10}" type="presOf" srcId="{D130958B-FBF2-4409-BF62-2070FD3EF2CB}" destId="{B261DD21-E0C1-42B6-AC94-914A4D87A48D}" srcOrd="0" destOrd="0" presId="urn:microsoft.com/office/officeart/2016/7/layout/RoundedRectangleTimeline"/>
    <dgm:cxn modelId="{E13A943C-A458-4E8F-835B-7FA600C8E8DC}" srcId="{FDE0E5D5-0EE8-4254-8E27-DA8756814816}" destId="{656C5114-8DBA-4B3E-8807-29280970F2DF}" srcOrd="3" destOrd="0" parTransId="{EF9421DD-C789-42D8-BA39-FC032B382CFC}" sibTransId="{6388A6E1-67F1-4107-855F-61C3854E0086}"/>
    <dgm:cxn modelId="{8FFA2D40-0538-40EB-9CA6-3B89A68CE0E7}" type="presOf" srcId="{AFC1A476-769A-4FDF-BFF2-B3AECD23FA59}" destId="{207C9C97-E6E8-4219-8659-BA0D9218D130}" srcOrd="0" destOrd="0" presId="urn:microsoft.com/office/officeart/2016/7/layout/RoundedRectangleTimeline"/>
    <dgm:cxn modelId="{E736615C-CE25-439D-A320-BB93D7578F48}" type="presOf" srcId="{A128E7FE-F456-4E59-80EF-3A1CCFCEC862}" destId="{FD20AFC5-2A73-42CB-84BE-A8E017ECC87D}" srcOrd="0" destOrd="0" presId="urn:microsoft.com/office/officeart/2016/7/layout/RoundedRectangleTimeline"/>
    <dgm:cxn modelId="{60AECE41-22CD-4AAD-B9B2-F228EA12683B}" type="presOf" srcId="{BA8B7847-952B-40AE-B05B-1428403A5D73}" destId="{928D62E6-29C6-4D5E-8236-4218D4663DF0}" srcOrd="0" destOrd="0" presId="urn:microsoft.com/office/officeart/2016/7/layout/RoundedRectangleTimeline"/>
    <dgm:cxn modelId="{52EE9E62-61CC-4F00-86DB-C6FFBE66DA08}" type="presOf" srcId="{6F33629D-6E86-4055-B560-4D1368E879FA}" destId="{EF3B521D-180C-4EE9-9764-8939A4B361F6}" srcOrd="0" destOrd="0" presId="urn:microsoft.com/office/officeart/2016/7/layout/RoundedRectangleTimeline"/>
    <dgm:cxn modelId="{35767B43-1B1E-40B3-B4B1-C6CD3954748D}" srcId="{FDE0E5D5-0EE8-4254-8E27-DA8756814816}" destId="{BA8B7847-952B-40AE-B05B-1428403A5D73}" srcOrd="1" destOrd="0" parTransId="{A2A411F3-01C6-4917-A3B5-251D17C7DAE3}" sibTransId="{41B295C3-F967-4B3E-BDC8-FB77D4058C8E}"/>
    <dgm:cxn modelId="{42B8A665-C624-49F0-A0A5-D9D6C8B47E30}" type="presOf" srcId="{FDE0E5D5-0EE8-4254-8E27-DA8756814816}" destId="{9898553F-ED9F-4ED5-A68C-5BCF3206843E}" srcOrd="0" destOrd="0" presId="urn:microsoft.com/office/officeart/2016/7/layout/RoundedRectangleTimeline"/>
    <dgm:cxn modelId="{4D6FD672-925A-4A64-9F96-E225F3EEB1A3}" srcId="{FDE0E5D5-0EE8-4254-8E27-DA8756814816}" destId="{6F33629D-6E86-4055-B560-4D1368E879FA}" srcOrd="2" destOrd="0" parTransId="{08F3C943-B4F5-4E33-AD4B-FB5A154F3C4D}" sibTransId="{AB7EAE83-DD42-470D-AAB0-4D1D50F63409}"/>
    <dgm:cxn modelId="{FF2C049B-DEA9-4F15-94E2-AD1A53394EB4}" srcId="{6F33629D-6E86-4055-B560-4D1368E879FA}" destId="{AFC1A476-769A-4FDF-BFF2-B3AECD23FA59}" srcOrd="0" destOrd="0" parTransId="{B1BE9323-7D43-479A-8059-F7436AB5B825}" sibTransId="{CAFB53F6-AEA9-4CED-ACAD-C3D9D4B3BAFF}"/>
    <dgm:cxn modelId="{CDA911D2-683D-4D81-94B6-4F3A5D818E49}" type="presOf" srcId="{DF2526BB-4EEA-40F8-A8EA-A6D7F4151EBB}" destId="{FE954242-D11C-43AA-B102-68814FB4D39A}" srcOrd="0" destOrd="0" presId="urn:microsoft.com/office/officeart/2016/7/layout/RoundedRectangleTimeline"/>
    <dgm:cxn modelId="{C9BE25DB-5F9B-42DF-978C-E74C6B79ADB9}" srcId="{FDE0E5D5-0EE8-4254-8E27-DA8756814816}" destId="{D130958B-FBF2-4409-BF62-2070FD3EF2CB}" srcOrd="0" destOrd="0" parTransId="{F0548967-25A0-4BDA-98E5-5FD2EE882B0D}" sibTransId="{A32C0954-D9E3-4BE6-BA03-3AECB9AB647A}"/>
    <dgm:cxn modelId="{4EAD35E0-EACD-42CB-9957-5B48FBDEAD3D}" srcId="{D130958B-FBF2-4409-BF62-2070FD3EF2CB}" destId="{DF2526BB-4EEA-40F8-A8EA-A6D7F4151EBB}" srcOrd="0" destOrd="0" parTransId="{16F412D2-BB07-48AB-9C75-398A1F353A24}" sibTransId="{94B54A91-CEB3-4422-9994-0AD80E2A3FBA}"/>
    <dgm:cxn modelId="{FE4087F8-4DB0-4104-9078-F3C2838332F5}" type="presParOf" srcId="{9898553F-ED9F-4ED5-A68C-5BCF3206843E}" destId="{626E77E8-CBD1-4A0D-BE5D-05C1797B2844}" srcOrd="0" destOrd="0" presId="urn:microsoft.com/office/officeart/2016/7/layout/RoundedRectangleTimeline"/>
    <dgm:cxn modelId="{28EB3904-17A9-4D24-BDE7-E3A973B74370}" type="presParOf" srcId="{626E77E8-CBD1-4A0D-BE5D-05C1797B2844}" destId="{B261DD21-E0C1-42B6-AC94-914A4D87A48D}" srcOrd="0" destOrd="0" presId="urn:microsoft.com/office/officeart/2016/7/layout/RoundedRectangleTimeline"/>
    <dgm:cxn modelId="{D642FCD7-29D9-4560-8A6C-D2AE4CE3C4E6}" type="presParOf" srcId="{626E77E8-CBD1-4A0D-BE5D-05C1797B2844}" destId="{FE954242-D11C-43AA-B102-68814FB4D39A}" srcOrd="1" destOrd="0" presId="urn:microsoft.com/office/officeart/2016/7/layout/RoundedRectangleTimeline"/>
    <dgm:cxn modelId="{F0388CE1-12D1-4A6C-9060-E649DB72CF3C}" type="presParOf" srcId="{626E77E8-CBD1-4A0D-BE5D-05C1797B2844}" destId="{57938E7E-DCCE-419A-80C7-A8948311AE69}" srcOrd="2" destOrd="0" presId="urn:microsoft.com/office/officeart/2016/7/layout/RoundedRectangleTimeline"/>
    <dgm:cxn modelId="{6072A5B0-9CC7-4C83-AD1F-D7966036EAA7}" type="presParOf" srcId="{626E77E8-CBD1-4A0D-BE5D-05C1797B2844}" destId="{158801C7-A3B6-40DD-AE22-F64B625ABDA2}" srcOrd="3" destOrd="0" presId="urn:microsoft.com/office/officeart/2016/7/layout/RoundedRectangleTimeline"/>
    <dgm:cxn modelId="{317D1090-0333-4833-8968-7DBFFC4291AC}" type="presParOf" srcId="{626E77E8-CBD1-4A0D-BE5D-05C1797B2844}" destId="{E0A56948-F108-4594-AA9E-414547F197F2}" srcOrd="4" destOrd="0" presId="urn:microsoft.com/office/officeart/2016/7/layout/RoundedRectangleTimeline"/>
    <dgm:cxn modelId="{0BFE4AA4-38CE-49DA-B54E-3D6FD51B75E2}" type="presParOf" srcId="{9898553F-ED9F-4ED5-A68C-5BCF3206843E}" destId="{74E2B631-F8B0-45DF-8779-E8E976A4E8DD}" srcOrd="1" destOrd="0" presId="urn:microsoft.com/office/officeart/2016/7/layout/RoundedRectangleTimeline"/>
    <dgm:cxn modelId="{C1711D5F-94CE-4597-9140-0F2ED90B340F}" type="presParOf" srcId="{9898553F-ED9F-4ED5-A68C-5BCF3206843E}" destId="{8F385E7C-4CF5-4383-9C31-8A1ADF899481}" srcOrd="2" destOrd="0" presId="urn:microsoft.com/office/officeart/2016/7/layout/RoundedRectangleTimeline"/>
    <dgm:cxn modelId="{BB5260E0-E1B5-4C60-953F-34837F965F72}" type="presParOf" srcId="{8F385E7C-4CF5-4383-9C31-8A1ADF899481}" destId="{928D62E6-29C6-4D5E-8236-4218D4663DF0}" srcOrd="0" destOrd="0" presId="urn:microsoft.com/office/officeart/2016/7/layout/RoundedRectangleTimeline"/>
    <dgm:cxn modelId="{FD54BA5D-A583-419D-9F33-7B41B28C78A7}" type="presParOf" srcId="{8F385E7C-4CF5-4383-9C31-8A1ADF899481}" destId="{FD20AFC5-2A73-42CB-84BE-A8E017ECC87D}" srcOrd="1" destOrd="0" presId="urn:microsoft.com/office/officeart/2016/7/layout/RoundedRectangleTimeline"/>
    <dgm:cxn modelId="{AEE66529-1138-4785-A576-B3D654037838}" type="presParOf" srcId="{8F385E7C-4CF5-4383-9C31-8A1ADF899481}" destId="{D6FB894C-E3B6-420F-973E-12289D20CF9D}" srcOrd="2" destOrd="0" presId="urn:microsoft.com/office/officeart/2016/7/layout/RoundedRectangleTimeline"/>
    <dgm:cxn modelId="{90095DC6-539A-427A-95D9-EF694CC1C44B}" type="presParOf" srcId="{8F385E7C-4CF5-4383-9C31-8A1ADF899481}" destId="{DEEC814E-BA89-4075-8258-A90E8BEEFC05}" srcOrd="3" destOrd="0" presId="urn:microsoft.com/office/officeart/2016/7/layout/RoundedRectangleTimeline"/>
    <dgm:cxn modelId="{F31C9C92-376B-432E-8007-B55470420994}" type="presParOf" srcId="{8F385E7C-4CF5-4383-9C31-8A1ADF899481}" destId="{1E7B800C-BCA3-410F-899B-5F5FBF287185}" srcOrd="4" destOrd="0" presId="urn:microsoft.com/office/officeart/2016/7/layout/RoundedRectangleTimeline"/>
    <dgm:cxn modelId="{EF0CF6D3-24E7-494F-B6B5-CA938715D922}" type="presParOf" srcId="{9898553F-ED9F-4ED5-A68C-5BCF3206843E}" destId="{1C600D5F-A444-47D6-9A0B-1F59508AF1C3}" srcOrd="3" destOrd="0" presId="urn:microsoft.com/office/officeart/2016/7/layout/RoundedRectangleTimeline"/>
    <dgm:cxn modelId="{4FB947EB-8225-4E88-A66B-571D9BBC9C77}" type="presParOf" srcId="{9898553F-ED9F-4ED5-A68C-5BCF3206843E}" destId="{64CDA4B0-46CE-4B41-9BC0-03131E7BF3ED}" srcOrd="4" destOrd="0" presId="urn:microsoft.com/office/officeart/2016/7/layout/RoundedRectangleTimeline"/>
    <dgm:cxn modelId="{81E82264-6DA4-4059-A6BD-72C6A3E7F34F}" type="presParOf" srcId="{64CDA4B0-46CE-4B41-9BC0-03131E7BF3ED}" destId="{EF3B521D-180C-4EE9-9764-8939A4B361F6}" srcOrd="0" destOrd="0" presId="urn:microsoft.com/office/officeart/2016/7/layout/RoundedRectangleTimeline"/>
    <dgm:cxn modelId="{19C828E6-529A-4DAC-A295-812E3D00ED76}" type="presParOf" srcId="{64CDA4B0-46CE-4B41-9BC0-03131E7BF3ED}" destId="{207C9C97-E6E8-4219-8659-BA0D9218D130}" srcOrd="1" destOrd="0" presId="urn:microsoft.com/office/officeart/2016/7/layout/RoundedRectangleTimeline"/>
    <dgm:cxn modelId="{A414B493-1B4C-44F7-B684-8021795797B6}" type="presParOf" srcId="{64CDA4B0-46CE-4B41-9BC0-03131E7BF3ED}" destId="{7A073645-50D5-40B9-BB40-0415D3CDFC4C}" srcOrd="2" destOrd="0" presId="urn:microsoft.com/office/officeart/2016/7/layout/RoundedRectangleTimeline"/>
    <dgm:cxn modelId="{5F291C1A-0156-40C8-8868-F5E9D5787F43}" type="presParOf" srcId="{64CDA4B0-46CE-4B41-9BC0-03131E7BF3ED}" destId="{21C72DDB-041E-424A-896D-1A3DA22F8372}" srcOrd="3" destOrd="0" presId="urn:microsoft.com/office/officeart/2016/7/layout/RoundedRectangleTimeline"/>
    <dgm:cxn modelId="{806B5FFF-0670-4CB7-A006-E328C7C7562A}" type="presParOf" srcId="{64CDA4B0-46CE-4B41-9BC0-03131E7BF3ED}" destId="{722C47DF-ABF8-4B74-A2AE-36A2770A5117}" srcOrd="4" destOrd="0" presId="urn:microsoft.com/office/officeart/2016/7/layout/RoundedRectangleTimeline"/>
    <dgm:cxn modelId="{6B553B91-B5EB-43C4-A80F-79EB8E71482C}" type="presParOf" srcId="{9898553F-ED9F-4ED5-A68C-5BCF3206843E}" destId="{58AC0504-C2FF-43C6-94C4-87EA88468D66}" srcOrd="5" destOrd="0" presId="urn:microsoft.com/office/officeart/2016/7/layout/RoundedRectangleTimeline"/>
    <dgm:cxn modelId="{14217D25-1A4F-4EE9-8086-32D5CA338E60}" type="presParOf" srcId="{9898553F-ED9F-4ED5-A68C-5BCF3206843E}" destId="{14C97C6D-049B-4DE2-B6A7-74CA7BC2DE30}" srcOrd="6" destOrd="0" presId="urn:microsoft.com/office/officeart/2016/7/layout/RoundedRectangleTimeline"/>
    <dgm:cxn modelId="{A313E962-C383-4653-8573-5BA026E0C8FB}" type="presParOf" srcId="{14C97C6D-049B-4DE2-B6A7-74CA7BC2DE30}" destId="{7181509C-CEEF-4ABC-8054-1E5B26F5A008}" srcOrd="0" destOrd="0" presId="urn:microsoft.com/office/officeart/2016/7/layout/RoundedRectangleTimeline"/>
    <dgm:cxn modelId="{4C95134A-F21F-43A5-AD19-9F2BEA74DD0B}" type="presParOf" srcId="{14C97C6D-049B-4DE2-B6A7-74CA7BC2DE30}" destId="{642569D4-03D8-4FBA-80D7-700E80E6AFDB}" srcOrd="1" destOrd="0" presId="urn:microsoft.com/office/officeart/2016/7/layout/RoundedRectangleTimeline"/>
    <dgm:cxn modelId="{E3743604-87DA-4D88-B21E-538FDB76253E}" type="presParOf" srcId="{14C97C6D-049B-4DE2-B6A7-74CA7BC2DE30}" destId="{467BAF1B-DF12-4937-A0CC-2398AA02AFD5}" srcOrd="2" destOrd="0" presId="urn:microsoft.com/office/officeart/2016/7/layout/RoundedRectangleTimeline"/>
    <dgm:cxn modelId="{38F42C7D-E55A-46C2-8E01-AEFFB759B50C}" type="presParOf" srcId="{14C97C6D-049B-4DE2-B6A7-74CA7BC2DE30}" destId="{F7968C6A-BB9E-4F2B-8E2E-595CE33B49DB}" srcOrd="3" destOrd="0" presId="urn:microsoft.com/office/officeart/2016/7/layout/RoundedRectangleTimeline"/>
    <dgm:cxn modelId="{80454BCB-8AD0-4896-8191-B702E89B1C60}" type="presParOf" srcId="{14C97C6D-049B-4DE2-B6A7-74CA7BC2DE30}" destId="{43790786-5514-428F-91CB-A323ECD389BA}" srcOrd="4" destOrd="0" presId="urn:microsoft.com/office/officeart/2016/7/layout/RoundedRectangle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1DD21-E0C1-42B6-AC94-914A4D87A48D}">
      <dsp:nvSpPr>
        <dsp:cNvPr id="0" name=""/>
        <dsp:cNvSpPr/>
      </dsp:nvSpPr>
      <dsp:spPr>
        <a:xfrm rot="16200000">
          <a:off x="1953060" y="926397"/>
          <a:ext cx="445836" cy="2605570"/>
        </a:xfrm>
        <a:prstGeom prst="round2Same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rtlCol="0" anchor="ctr" anchorCtr="1">
          <a:noAutofit/>
        </a:bodyPr>
        <a:lstStyle/>
        <a:p>
          <a:pPr marL="0" lvl="0" indent="0" algn="ctr" defTabSz="622300" rtl="0">
            <a:lnSpc>
              <a:spcPct val="90000"/>
            </a:lnSpc>
            <a:spcBef>
              <a:spcPct val="0"/>
            </a:spcBef>
            <a:spcAft>
              <a:spcPct val="35000"/>
            </a:spcAft>
            <a:buNone/>
          </a:pPr>
          <a:r>
            <a:rPr lang="fr-FR" sz="1400" b="1" kern="1200" noProof="1"/>
            <a:t>14  novembre 2025</a:t>
          </a:r>
        </a:p>
      </dsp:txBody>
      <dsp:txXfrm rot="5400000">
        <a:off x="894957" y="2028028"/>
        <a:ext cx="2583806" cy="402308"/>
      </dsp:txXfrm>
    </dsp:sp>
    <dsp:sp modelId="{FE954242-D11C-43AA-B102-68814FB4D39A}">
      <dsp:nvSpPr>
        <dsp:cNvPr id="0" name=""/>
        <dsp:cNvSpPr/>
      </dsp:nvSpPr>
      <dsp:spPr>
        <a:xfrm>
          <a:off x="4669" y="0"/>
          <a:ext cx="4342618" cy="1560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rtlCol="0" anchor="b" anchorCtr="1">
          <a:noAutofit/>
        </a:bodyPr>
        <a:lstStyle/>
        <a:p>
          <a:pPr marL="0" lvl="0" indent="0" algn="ctr" defTabSz="800100" rtl="0">
            <a:lnSpc>
              <a:spcPct val="90000"/>
            </a:lnSpc>
            <a:spcBef>
              <a:spcPct val="0"/>
            </a:spcBef>
            <a:spcAft>
              <a:spcPct val="35000"/>
            </a:spcAft>
            <a:buNone/>
          </a:pPr>
          <a:r>
            <a:rPr lang="fr-FR" sz="1800" kern="1200" noProof="1">
              <a:latin typeface="Comfortaa" panose="020F0603070200060003" pitchFamily="34" charset="0"/>
            </a:rPr>
            <a:t>Dépôt du grief</a:t>
          </a:r>
        </a:p>
      </dsp:txBody>
      <dsp:txXfrm>
        <a:off x="4669" y="0"/>
        <a:ext cx="4342618" cy="1560427"/>
      </dsp:txXfrm>
    </dsp:sp>
    <dsp:sp modelId="{57938E7E-DCCE-419A-80C7-A8948311AE69}">
      <dsp:nvSpPr>
        <dsp:cNvPr id="0" name=""/>
        <dsp:cNvSpPr/>
      </dsp:nvSpPr>
      <dsp:spPr>
        <a:xfrm>
          <a:off x="2175978" y="1649595"/>
          <a:ext cx="0" cy="356669"/>
        </a:xfrm>
        <a:prstGeom prst="line">
          <a:avLst/>
        </a:prstGeom>
        <a:noFill/>
        <a:ln w="9525" cap="flat"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158801C7-A3B6-40DD-AE22-F64B625ABDA2}">
      <dsp:nvSpPr>
        <dsp:cNvPr id="0" name=""/>
        <dsp:cNvSpPr/>
      </dsp:nvSpPr>
      <dsp:spPr>
        <a:xfrm>
          <a:off x="2131394" y="1560427"/>
          <a:ext cx="89167" cy="8916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8D62E6-29C6-4D5E-8236-4218D4663DF0}">
      <dsp:nvSpPr>
        <dsp:cNvPr id="0" name=""/>
        <dsp:cNvSpPr/>
      </dsp:nvSpPr>
      <dsp:spPr>
        <a:xfrm>
          <a:off x="3478764" y="2006264"/>
          <a:ext cx="2605570" cy="445836"/>
        </a:xfrm>
        <a:prstGeom prst="rect">
          <a:avLst/>
        </a:prstGeom>
        <a:solidFill>
          <a:schemeClr val="accent2">
            <a:hueOff val="1327892"/>
            <a:satOff val="4567"/>
            <a:lumOff val="-882"/>
            <a:alphaOff val="0"/>
          </a:schemeClr>
        </a:solidFill>
        <a:ln w="15875" cap="flat" cmpd="sng" algn="ctr">
          <a:solidFill>
            <a:schemeClr val="accent2">
              <a:hueOff val="1327892"/>
              <a:satOff val="4567"/>
              <a:lumOff val="-88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rtlCol="0" anchor="ctr" anchorCtr="1">
          <a:noAutofit/>
        </a:bodyPr>
        <a:lstStyle/>
        <a:p>
          <a:pPr marL="0" lvl="0" indent="0" algn="ctr" defTabSz="622300" rtl="0">
            <a:lnSpc>
              <a:spcPct val="90000"/>
            </a:lnSpc>
            <a:spcBef>
              <a:spcPct val="0"/>
            </a:spcBef>
            <a:spcAft>
              <a:spcPct val="35000"/>
            </a:spcAft>
            <a:buNone/>
          </a:pPr>
          <a:r>
            <a:rPr lang="fr-FR" sz="1400" b="1" kern="1200" noProof="1"/>
            <a:t>5 mai 2026</a:t>
          </a:r>
        </a:p>
      </dsp:txBody>
      <dsp:txXfrm>
        <a:off x="3478764" y="2006264"/>
        <a:ext cx="2605570" cy="445836"/>
      </dsp:txXfrm>
    </dsp:sp>
    <dsp:sp modelId="{FD20AFC5-2A73-42CB-84BE-A8E017ECC87D}">
      <dsp:nvSpPr>
        <dsp:cNvPr id="0" name=""/>
        <dsp:cNvSpPr/>
      </dsp:nvSpPr>
      <dsp:spPr>
        <a:xfrm>
          <a:off x="2610240" y="2897937"/>
          <a:ext cx="4342618" cy="1560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rtlCol="0" anchor="t" anchorCtr="1">
          <a:noAutofit/>
        </a:bodyPr>
        <a:lstStyle/>
        <a:p>
          <a:pPr marL="0" lvl="0" indent="0" algn="ctr" defTabSz="800100" rtl="0">
            <a:lnSpc>
              <a:spcPct val="90000"/>
            </a:lnSpc>
            <a:spcBef>
              <a:spcPct val="0"/>
            </a:spcBef>
            <a:spcAft>
              <a:spcPct val="35000"/>
            </a:spcAft>
            <a:buNone/>
          </a:pPr>
          <a:r>
            <a:rPr lang="fr-FR" sz="1800" kern="1200" noProof="1">
              <a:latin typeface="Comfortaa" panose="020F0603070200060003" pitchFamily="34" charset="0"/>
            </a:rPr>
            <a:t>Divulgation</a:t>
          </a:r>
        </a:p>
      </dsp:txBody>
      <dsp:txXfrm>
        <a:off x="2610240" y="2897937"/>
        <a:ext cx="4342618" cy="1560427"/>
      </dsp:txXfrm>
    </dsp:sp>
    <dsp:sp modelId="{D6FB894C-E3B6-420F-973E-12289D20CF9D}">
      <dsp:nvSpPr>
        <dsp:cNvPr id="0" name=""/>
        <dsp:cNvSpPr/>
      </dsp:nvSpPr>
      <dsp:spPr>
        <a:xfrm>
          <a:off x="4781549" y="2452100"/>
          <a:ext cx="0" cy="356669"/>
        </a:xfrm>
        <a:prstGeom prst="line">
          <a:avLst/>
        </a:prstGeom>
        <a:noFill/>
        <a:ln w="9525" cap="flat" cmpd="sng" algn="ctr">
          <a:solidFill>
            <a:schemeClr val="accent2">
              <a:hueOff val="1327892"/>
              <a:satOff val="4567"/>
              <a:lumOff val="-882"/>
              <a:alphaOff val="0"/>
            </a:schemeClr>
          </a:solidFill>
          <a:prstDash val="dash"/>
        </a:ln>
        <a:effectLst/>
      </dsp:spPr>
      <dsp:style>
        <a:lnRef idx="1">
          <a:scrgbClr r="0" g="0" b="0"/>
        </a:lnRef>
        <a:fillRef idx="0">
          <a:scrgbClr r="0" g="0" b="0"/>
        </a:fillRef>
        <a:effectRef idx="0">
          <a:scrgbClr r="0" g="0" b="0"/>
        </a:effectRef>
        <a:fontRef idx="minor"/>
      </dsp:style>
    </dsp:sp>
    <dsp:sp modelId="{DEEC814E-BA89-4075-8258-A90E8BEEFC05}">
      <dsp:nvSpPr>
        <dsp:cNvPr id="0" name=""/>
        <dsp:cNvSpPr/>
      </dsp:nvSpPr>
      <dsp:spPr>
        <a:xfrm>
          <a:off x="4736965" y="2808769"/>
          <a:ext cx="89167" cy="89167"/>
        </a:xfrm>
        <a:prstGeom prst="ellipse">
          <a:avLst/>
        </a:prstGeom>
        <a:solidFill>
          <a:schemeClr val="accent2">
            <a:hueOff val="1327892"/>
            <a:satOff val="4567"/>
            <a:lumOff val="-88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3B521D-180C-4EE9-9764-8939A4B361F6}">
      <dsp:nvSpPr>
        <dsp:cNvPr id="0" name=""/>
        <dsp:cNvSpPr/>
      </dsp:nvSpPr>
      <dsp:spPr>
        <a:xfrm rot="5400000">
          <a:off x="7164202" y="926397"/>
          <a:ext cx="445836" cy="2605570"/>
        </a:xfrm>
        <a:prstGeom prst="round2SameRect">
          <a:avLst/>
        </a:prstGeom>
        <a:solidFill>
          <a:schemeClr val="accent2">
            <a:hueOff val="2655785"/>
            <a:satOff val="9135"/>
            <a:lumOff val="-1765"/>
            <a:alphaOff val="0"/>
          </a:schemeClr>
        </a:solidFill>
        <a:ln w="15875" cap="flat" cmpd="sng" algn="ctr">
          <a:solidFill>
            <a:schemeClr val="accent2">
              <a:hueOff val="2655785"/>
              <a:satOff val="9135"/>
              <a:lumOff val="-176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rtlCol="0" anchor="ctr" anchorCtr="1">
          <a:noAutofit/>
        </a:bodyPr>
        <a:lstStyle/>
        <a:p>
          <a:pPr marL="0" lvl="0" indent="0" algn="ctr" defTabSz="622300" rtl="0">
            <a:lnSpc>
              <a:spcPct val="90000"/>
            </a:lnSpc>
            <a:spcBef>
              <a:spcPct val="0"/>
            </a:spcBef>
            <a:spcAft>
              <a:spcPct val="35000"/>
            </a:spcAft>
            <a:buNone/>
          </a:pPr>
          <a:r>
            <a:rPr lang="fr-FR" sz="1400" b="1" kern="1200" noProof="1"/>
            <a:t>4 juin 2026</a:t>
          </a:r>
        </a:p>
      </dsp:txBody>
      <dsp:txXfrm rot="-5400000">
        <a:off x="6084335" y="2028028"/>
        <a:ext cx="2583806" cy="402308"/>
      </dsp:txXfrm>
    </dsp:sp>
    <dsp:sp modelId="{207C9C97-E6E8-4219-8659-BA0D9218D130}">
      <dsp:nvSpPr>
        <dsp:cNvPr id="0" name=""/>
        <dsp:cNvSpPr/>
      </dsp:nvSpPr>
      <dsp:spPr>
        <a:xfrm>
          <a:off x="5215811" y="0"/>
          <a:ext cx="4342618" cy="1560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rtlCol="0" anchor="b" anchorCtr="1">
          <a:noAutofit/>
        </a:bodyPr>
        <a:lstStyle/>
        <a:p>
          <a:pPr marL="0" lvl="0" indent="0" algn="ctr" defTabSz="800100" rtl="0">
            <a:lnSpc>
              <a:spcPct val="90000"/>
            </a:lnSpc>
            <a:spcBef>
              <a:spcPct val="0"/>
            </a:spcBef>
            <a:spcAft>
              <a:spcPct val="35000"/>
            </a:spcAft>
            <a:buNone/>
          </a:pPr>
          <a:r>
            <a:rPr lang="fr-FR" sz="1800" kern="1200" noProof="1">
              <a:latin typeface="Comfortaa" panose="020F0603070200060003" pitchFamily="34" charset="0"/>
            </a:rPr>
            <a:t>1</a:t>
          </a:r>
          <a:r>
            <a:rPr lang="fr-FR" sz="1800" kern="1200" baseline="30000" noProof="1">
              <a:latin typeface="Comfortaa" panose="020F0603070200060003" pitchFamily="34" charset="0"/>
            </a:rPr>
            <a:t>ère</a:t>
          </a:r>
          <a:r>
            <a:rPr lang="fr-FR" sz="1800" kern="1200" noProof="1">
              <a:latin typeface="Comfortaa" panose="020F0603070200060003" pitchFamily="34" charset="0"/>
            </a:rPr>
            <a:t> journée d’audience</a:t>
          </a:r>
        </a:p>
      </dsp:txBody>
      <dsp:txXfrm>
        <a:off x="5215811" y="0"/>
        <a:ext cx="4342618" cy="1560427"/>
      </dsp:txXfrm>
    </dsp:sp>
    <dsp:sp modelId="{7A073645-50D5-40B9-BB40-0415D3CDFC4C}">
      <dsp:nvSpPr>
        <dsp:cNvPr id="0" name=""/>
        <dsp:cNvSpPr/>
      </dsp:nvSpPr>
      <dsp:spPr>
        <a:xfrm>
          <a:off x="7387120" y="1649595"/>
          <a:ext cx="0" cy="356669"/>
        </a:xfrm>
        <a:prstGeom prst="line">
          <a:avLst/>
        </a:prstGeom>
        <a:noFill/>
        <a:ln w="9525" cap="flat" cmpd="sng" algn="ctr">
          <a:solidFill>
            <a:schemeClr val="accent2">
              <a:hueOff val="2655785"/>
              <a:satOff val="9135"/>
              <a:lumOff val="-1765"/>
              <a:alphaOff val="0"/>
            </a:schemeClr>
          </a:solidFill>
          <a:prstDash val="dash"/>
        </a:ln>
        <a:effectLst/>
      </dsp:spPr>
      <dsp:style>
        <a:lnRef idx="1">
          <a:scrgbClr r="0" g="0" b="0"/>
        </a:lnRef>
        <a:fillRef idx="0">
          <a:scrgbClr r="0" g="0" b="0"/>
        </a:fillRef>
        <a:effectRef idx="0">
          <a:scrgbClr r="0" g="0" b="0"/>
        </a:effectRef>
        <a:fontRef idx="minor"/>
      </dsp:style>
    </dsp:sp>
    <dsp:sp modelId="{21C72DDB-041E-424A-896D-1A3DA22F8372}">
      <dsp:nvSpPr>
        <dsp:cNvPr id="0" name=""/>
        <dsp:cNvSpPr/>
      </dsp:nvSpPr>
      <dsp:spPr>
        <a:xfrm>
          <a:off x="7342536" y="1560427"/>
          <a:ext cx="89167" cy="89167"/>
        </a:xfrm>
        <a:prstGeom prst="ellipse">
          <a:avLst/>
        </a:prstGeom>
        <a:solidFill>
          <a:schemeClr val="accent2">
            <a:hueOff val="2655785"/>
            <a:satOff val="9135"/>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1DD21-E0C1-42B6-AC94-914A4D87A48D}">
      <dsp:nvSpPr>
        <dsp:cNvPr id="0" name=""/>
        <dsp:cNvSpPr/>
      </dsp:nvSpPr>
      <dsp:spPr>
        <a:xfrm rot="16200000">
          <a:off x="1486579" y="1205165"/>
          <a:ext cx="445836" cy="2048034"/>
        </a:xfrm>
        <a:prstGeom prst="round2Same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rtlCol="0" anchor="ctr" anchorCtr="1">
          <a:noAutofit/>
        </a:bodyPr>
        <a:lstStyle/>
        <a:p>
          <a:pPr marL="0" lvl="0" indent="0" algn="ctr" defTabSz="622300" rtl="0">
            <a:lnSpc>
              <a:spcPct val="90000"/>
            </a:lnSpc>
            <a:spcBef>
              <a:spcPct val="0"/>
            </a:spcBef>
            <a:spcAft>
              <a:spcPct val="35000"/>
            </a:spcAft>
            <a:buNone/>
          </a:pPr>
          <a:r>
            <a:rPr lang="fr-FR" sz="1400" b="1" kern="1200" noProof="1"/>
            <a:t>3 novembre 2026</a:t>
          </a:r>
        </a:p>
      </dsp:txBody>
      <dsp:txXfrm rot="5400000">
        <a:off x="707244" y="2028028"/>
        <a:ext cx="2026270" cy="402308"/>
      </dsp:txXfrm>
    </dsp:sp>
    <dsp:sp modelId="{FE954242-D11C-43AA-B102-68814FB4D39A}">
      <dsp:nvSpPr>
        <dsp:cNvPr id="0" name=""/>
        <dsp:cNvSpPr/>
      </dsp:nvSpPr>
      <dsp:spPr>
        <a:xfrm>
          <a:off x="2801" y="0"/>
          <a:ext cx="3413391" cy="1560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rtlCol="0" anchor="b" anchorCtr="1">
          <a:noAutofit/>
        </a:bodyPr>
        <a:lstStyle/>
        <a:p>
          <a:pPr marL="0" lvl="0" indent="0" algn="ctr" defTabSz="800100" rtl="0">
            <a:lnSpc>
              <a:spcPct val="90000"/>
            </a:lnSpc>
            <a:spcBef>
              <a:spcPct val="0"/>
            </a:spcBef>
            <a:spcAft>
              <a:spcPct val="35000"/>
            </a:spcAft>
            <a:buNone/>
          </a:pPr>
          <a:r>
            <a:rPr lang="fr-FR" sz="1800" kern="1200" noProof="1">
              <a:latin typeface="Comfortaa" panose="020F0603070200060003" pitchFamily="34" charset="0"/>
            </a:rPr>
            <a:t>Dépôt du grief</a:t>
          </a:r>
        </a:p>
      </dsp:txBody>
      <dsp:txXfrm>
        <a:off x="2801" y="0"/>
        <a:ext cx="3413391" cy="1560427"/>
      </dsp:txXfrm>
    </dsp:sp>
    <dsp:sp modelId="{57938E7E-DCCE-419A-80C7-A8948311AE69}">
      <dsp:nvSpPr>
        <dsp:cNvPr id="0" name=""/>
        <dsp:cNvSpPr/>
      </dsp:nvSpPr>
      <dsp:spPr>
        <a:xfrm>
          <a:off x="1709497" y="1649595"/>
          <a:ext cx="0" cy="356669"/>
        </a:xfrm>
        <a:prstGeom prst="line">
          <a:avLst/>
        </a:prstGeom>
        <a:noFill/>
        <a:ln w="9525" cap="flat"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158801C7-A3B6-40DD-AE22-F64B625ABDA2}">
      <dsp:nvSpPr>
        <dsp:cNvPr id="0" name=""/>
        <dsp:cNvSpPr/>
      </dsp:nvSpPr>
      <dsp:spPr>
        <a:xfrm>
          <a:off x="1664913" y="1560427"/>
          <a:ext cx="89167" cy="8916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8D62E6-29C6-4D5E-8236-4218D4663DF0}">
      <dsp:nvSpPr>
        <dsp:cNvPr id="0" name=""/>
        <dsp:cNvSpPr/>
      </dsp:nvSpPr>
      <dsp:spPr>
        <a:xfrm>
          <a:off x="2733514" y="2006264"/>
          <a:ext cx="2048034" cy="445836"/>
        </a:xfrm>
        <a:prstGeom prst="rect">
          <a:avLst/>
        </a:prstGeom>
        <a:solidFill>
          <a:schemeClr val="accent2">
            <a:hueOff val="885262"/>
            <a:satOff val="3045"/>
            <a:lumOff val="-588"/>
            <a:alphaOff val="0"/>
          </a:schemeClr>
        </a:solidFill>
        <a:ln w="15875" cap="flat" cmpd="sng" algn="ctr">
          <a:solidFill>
            <a:schemeClr val="accent2">
              <a:hueOff val="885262"/>
              <a:satOff val="3045"/>
              <a:lumOff val="-58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rtlCol="0" anchor="ctr" anchorCtr="1">
          <a:noAutofit/>
        </a:bodyPr>
        <a:lstStyle/>
        <a:p>
          <a:pPr marL="0" lvl="0" indent="0" algn="ctr" defTabSz="622300" rtl="0">
            <a:lnSpc>
              <a:spcPct val="90000"/>
            </a:lnSpc>
            <a:spcBef>
              <a:spcPct val="0"/>
            </a:spcBef>
            <a:spcAft>
              <a:spcPct val="35000"/>
            </a:spcAft>
            <a:buNone/>
          </a:pPr>
          <a:r>
            <a:rPr lang="fr-FR" sz="1400" b="1" kern="1200" noProof="1"/>
            <a:t>3 mai 2027</a:t>
          </a:r>
        </a:p>
      </dsp:txBody>
      <dsp:txXfrm>
        <a:off x="2733514" y="2006264"/>
        <a:ext cx="2048034" cy="445836"/>
      </dsp:txXfrm>
    </dsp:sp>
    <dsp:sp modelId="{FD20AFC5-2A73-42CB-84BE-A8E017ECC87D}">
      <dsp:nvSpPr>
        <dsp:cNvPr id="0" name=""/>
        <dsp:cNvSpPr/>
      </dsp:nvSpPr>
      <dsp:spPr>
        <a:xfrm>
          <a:off x="2050836" y="2897937"/>
          <a:ext cx="3413391" cy="1560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rtlCol="0" anchor="t" anchorCtr="1">
          <a:noAutofit/>
        </a:bodyPr>
        <a:lstStyle/>
        <a:p>
          <a:pPr marL="0" lvl="0" indent="0" algn="ctr" defTabSz="800100" rtl="0">
            <a:lnSpc>
              <a:spcPct val="90000"/>
            </a:lnSpc>
            <a:spcBef>
              <a:spcPct val="0"/>
            </a:spcBef>
            <a:spcAft>
              <a:spcPct val="35000"/>
            </a:spcAft>
            <a:buNone/>
          </a:pPr>
          <a:r>
            <a:rPr lang="fr-FR" sz="1800" kern="1200" noProof="1">
              <a:latin typeface="Comfortaa" panose="020F0603070200060003" pitchFamily="34" charset="0"/>
            </a:rPr>
            <a:t>Nomination de l’arbitre</a:t>
          </a:r>
        </a:p>
      </dsp:txBody>
      <dsp:txXfrm>
        <a:off x="2050836" y="2897937"/>
        <a:ext cx="3413391" cy="1560427"/>
      </dsp:txXfrm>
    </dsp:sp>
    <dsp:sp modelId="{D6FB894C-E3B6-420F-973E-12289D20CF9D}">
      <dsp:nvSpPr>
        <dsp:cNvPr id="0" name=""/>
        <dsp:cNvSpPr/>
      </dsp:nvSpPr>
      <dsp:spPr>
        <a:xfrm>
          <a:off x="3757532" y="2452100"/>
          <a:ext cx="0" cy="356669"/>
        </a:xfrm>
        <a:prstGeom prst="line">
          <a:avLst/>
        </a:prstGeom>
        <a:noFill/>
        <a:ln w="9525" cap="flat" cmpd="sng" algn="ctr">
          <a:solidFill>
            <a:schemeClr val="accent2">
              <a:hueOff val="1327892"/>
              <a:satOff val="4567"/>
              <a:lumOff val="-882"/>
              <a:alphaOff val="0"/>
            </a:schemeClr>
          </a:solidFill>
          <a:prstDash val="dash"/>
        </a:ln>
        <a:effectLst/>
      </dsp:spPr>
      <dsp:style>
        <a:lnRef idx="1">
          <a:scrgbClr r="0" g="0" b="0"/>
        </a:lnRef>
        <a:fillRef idx="0">
          <a:scrgbClr r="0" g="0" b="0"/>
        </a:fillRef>
        <a:effectRef idx="0">
          <a:scrgbClr r="0" g="0" b="0"/>
        </a:effectRef>
        <a:fontRef idx="minor"/>
      </dsp:style>
    </dsp:sp>
    <dsp:sp modelId="{DEEC814E-BA89-4075-8258-A90E8BEEFC05}">
      <dsp:nvSpPr>
        <dsp:cNvPr id="0" name=""/>
        <dsp:cNvSpPr/>
      </dsp:nvSpPr>
      <dsp:spPr>
        <a:xfrm>
          <a:off x="3712948" y="2808769"/>
          <a:ext cx="89167" cy="89167"/>
        </a:xfrm>
        <a:prstGeom prst="ellipse">
          <a:avLst/>
        </a:prstGeom>
        <a:solidFill>
          <a:schemeClr val="accent2">
            <a:hueOff val="885262"/>
            <a:satOff val="3045"/>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3B521D-180C-4EE9-9764-8939A4B361F6}">
      <dsp:nvSpPr>
        <dsp:cNvPr id="0" name=""/>
        <dsp:cNvSpPr/>
      </dsp:nvSpPr>
      <dsp:spPr>
        <a:xfrm>
          <a:off x="4781549" y="2006264"/>
          <a:ext cx="2048034" cy="445836"/>
        </a:xfrm>
        <a:prstGeom prst="rect">
          <a:avLst/>
        </a:prstGeom>
        <a:solidFill>
          <a:schemeClr val="accent2">
            <a:hueOff val="1770523"/>
            <a:satOff val="6090"/>
            <a:lumOff val="-1177"/>
            <a:alphaOff val="0"/>
          </a:schemeClr>
        </a:solidFill>
        <a:ln w="15875" cap="flat" cmpd="sng" algn="ctr">
          <a:solidFill>
            <a:schemeClr val="accent2">
              <a:hueOff val="1770523"/>
              <a:satOff val="6090"/>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rtlCol="0" anchor="ctr" anchorCtr="1">
          <a:noAutofit/>
        </a:bodyPr>
        <a:lstStyle/>
        <a:p>
          <a:pPr marL="0" lvl="0" indent="0" algn="ctr" defTabSz="622300" rtl="0">
            <a:lnSpc>
              <a:spcPct val="90000"/>
            </a:lnSpc>
            <a:spcBef>
              <a:spcPct val="0"/>
            </a:spcBef>
            <a:spcAft>
              <a:spcPct val="35000"/>
            </a:spcAft>
            <a:buNone/>
          </a:pPr>
          <a:r>
            <a:rPr lang="fr-FR" sz="1400" b="1" kern="1200" noProof="1"/>
            <a:t>4 octobre 2027</a:t>
          </a:r>
        </a:p>
      </dsp:txBody>
      <dsp:txXfrm>
        <a:off x="4781549" y="2006264"/>
        <a:ext cx="2048034" cy="445836"/>
      </dsp:txXfrm>
    </dsp:sp>
    <dsp:sp modelId="{207C9C97-E6E8-4219-8659-BA0D9218D130}">
      <dsp:nvSpPr>
        <dsp:cNvPr id="0" name=""/>
        <dsp:cNvSpPr/>
      </dsp:nvSpPr>
      <dsp:spPr>
        <a:xfrm>
          <a:off x="4098871" y="0"/>
          <a:ext cx="3413391" cy="1560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rtlCol="0" anchor="b" anchorCtr="1">
          <a:noAutofit/>
        </a:bodyPr>
        <a:lstStyle/>
        <a:p>
          <a:pPr marL="0" lvl="0" indent="0" algn="ctr" defTabSz="800100" rtl="0">
            <a:lnSpc>
              <a:spcPct val="90000"/>
            </a:lnSpc>
            <a:spcBef>
              <a:spcPct val="0"/>
            </a:spcBef>
            <a:spcAft>
              <a:spcPct val="35000"/>
            </a:spcAft>
            <a:buNone/>
          </a:pPr>
          <a:r>
            <a:rPr lang="fr-FR" sz="1800" kern="1200" noProof="1">
              <a:latin typeface="Comfortaa" panose="020F0603070200060003" pitchFamily="34" charset="0"/>
            </a:rPr>
            <a:t>Divulgation</a:t>
          </a:r>
        </a:p>
      </dsp:txBody>
      <dsp:txXfrm>
        <a:off x="4098871" y="0"/>
        <a:ext cx="3413391" cy="1560427"/>
      </dsp:txXfrm>
    </dsp:sp>
    <dsp:sp modelId="{7A073645-50D5-40B9-BB40-0415D3CDFC4C}">
      <dsp:nvSpPr>
        <dsp:cNvPr id="0" name=""/>
        <dsp:cNvSpPr/>
      </dsp:nvSpPr>
      <dsp:spPr>
        <a:xfrm>
          <a:off x="5805566" y="1649595"/>
          <a:ext cx="0" cy="356669"/>
        </a:xfrm>
        <a:prstGeom prst="line">
          <a:avLst/>
        </a:prstGeom>
        <a:noFill/>
        <a:ln w="9525" cap="flat" cmpd="sng" algn="ctr">
          <a:solidFill>
            <a:schemeClr val="accent2">
              <a:hueOff val="1770523"/>
              <a:satOff val="6090"/>
              <a:lumOff val="-1177"/>
              <a:alphaOff val="0"/>
            </a:schemeClr>
          </a:solidFill>
          <a:prstDash val="dash"/>
        </a:ln>
        <a:effectLst/>
      </dsp:spPr>
      <dsp:style>
        <a:lnRef idx="1">
          <a:scrgbClr r="0" g="0" b="0"/>
        </a:lnRef>
        <a:fillRef idx="0">
          <a:scrgbClr r="0" g="0" b="0"/>
        </a:fillRef>
        <a:effectRef idx="0">
          <a:scrgbClr r="0" g="0" b="0"/>
        </a:effectRef>
        <a:fontRef idx="minor"/>
      </dsp:style>
    </dsp:sp>
    <dsp:sp modelId="{21C72DDB-041E-424A-896D-1A3DA22F8372}">
      <dsp:nvSpPr>
        <dsp:cNvPr id="0" name=""/>
        <dsp:cNvSpPr/>
      </dsp:nvSpPr>
      <dsp:spPr>
        <a:xfrm>
          <a:off x="5760983" y="1560427"/>
          <a:ext cx="89167" cy="89167"/>
        </a:xfrm>
        <a:prstGeom prst="ellipse">
          <a:avLst/>
        </a:prstGeom>
        <a:solidFill>
          <a:schemeClr val="accent2">
            <a:hueOff val="1770523"/>
            <a:satOff val="6090"/>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81509C-CEEF-4ABC-8054-1E5B26F5A008}">
      <dsp:nvSpPr>
        <dsp:cNvPr id="0" name=""/>
        <dsp:cNvSpPr/>
      </dsp:nvSpPr>
      <dsp:spPr>
        <a:xfrm rot="5400000">
          <a:off x="7630683" y="1205165"/>
          <a:ext cx="445836" cy="2048034"/>
        </a:xfrm>
        <a:prstGeom prst="round2SameRect">
          <a:avLst/>
        </a:prstGeom>
        <a:solidFill>
          <a:schemeClr val="accent2">
            <a:hueOff val="2655785"/>
            <a:satOff val="9135"/>
            <a:lumOff val="-1765"/>
            <a:alphaOff val="0"/>
          </a:schemeClr>
        </a:solidFill>
        <a:ln w="15875" cap="flat" cmpd="sng" algn="ctr">
          <a:solidFill>
            <a:schemeClr val="accent2">
              <a:hueOff val="2655785"/>
              <a:satOff val="9135"/>
              <a:lumOff val="-176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rtlCol="0" anchor="ctr" anchorCtr="1">
          <a:noAutofit/>
        </a:bodyPr>
        <a:lstStyle/>
        <a:p>
          <a:pPr marL="0" lvl="0" indent="0" algn="ctr" defTabSz="622300" rtl="0">
            <a:lnSpc>
              <a:spcPct val="90000"/>
            </a:lnSpc>
            <a:spcBef>
              <a:spcPct val="0"/>
            </a:spcBef>
            <a:spcAft>
              <a:spcPct val="35000"/>
            </a:spcAft>
            <a:buNone/>
          </a:pPr>
          <a:r>
            <a:rPr lang="fr-FR" sz="1400" b="1" kern="1200" noProof="1">
              <a:latin typeface="Comfortaa" panose="020F0603070200060003" pitchFamily="34" charset="0"/>
            </a:rPr>
            <a:t>3 novembre 2027</a:t>
          </a:r>
        </a:p>
      </dsp:txBody>
      <dsp:txXfrm rot="-5400000">
        <a:off x="6829584" y="2028028"/>
        <a:ext cx="2026270" cy="402308"/>
      </dsp:txXfrm>
    </dsp:sp>
    <dsp:sp modelId="{642569D4-03D8-4FBA-80D7-700E80E6AFDB}">
      <dsp:nvSpPr>
        <dsp:cNvPr id="0" name=""/>
        <dsp:cNvSpPr/>
      </dsp:nvSpPr>
      <dsp:spPr>
        <a:xfrm>
          <a:off x="6146906" y="2897937"/>
          <a:ext cx="3413391" cy="1560427"/>
        </a:xfrm>
        <a:prstGeom prst="rect">
          <a:avLst/>
        </a:prstGeom>
        <a:noFill/>
        <a:ln>
          <a:noFill/>
        </a:ln>
        <a:effectLst/>
      </dsp:spPr>
      <dsp:style>
        <a:lnRef idx="0">
          <a:scrgbClr r="0" g="0" b="0"/>
        </a:lnRef>
        <a:fillRef idx="0">
          <a:scrgbClr r="0" g="0" b="0"/>
        </a:fillRef>
        <a:effectRef idx="0">
          <a:scrgbClr r="0" g="0" b="0"/>
        </a:effectRef>
        <a:fontRef idx="minor"/>
      </dsp:style>
    </dsp:sp>
    <dsp:sp modelId="{467BAF1B-DF12-4937-A0CC-2398AA02AFD5}">
      <dsp:nvSpPr>
        <dsp:cNvPr id="0" name=""/>
        <dsp:cNvSpPr/>
      </dsp:nvSpPr>
      <dsp:spPr>
        <a:xfrm>
          <a:off x="7853601" y="2452100"/>
          <a:ext cx="0" cy="356669"/>
        </a:xfrm>
        <a:prstGeom prst="line">
          <a:avLst/>
        </a:prstGeom>
        <a:noFill/>
        <a:ln w="9525" cap="flat" cmpd="sng" algn="ctr">
          <a:solidFill>
            <a:schemeClr val="accent2">
              <a:hueOff val="2655785"/>
              <a:satOff val="9135"/>
              <a:lumOff val="-1765"/>
              <a:alphaOff val="0"/>
            </a:schemeClr>
          </a:solidFill>
          <a:prstDash val="dash"/>
        </a:ln>
        <a:effectLst/>
      </dsp:spPr>
      <dsp:style>
        <a:lnRef idx="1">
          <a:scrgbClr r="0" g="0" b="0"/>
        </a:lnRef>
        <a:fillRef idx="0">
          <a:scrgbClr r="0" g="0" b="0"/>
        </a:fillRef>
        <a:effectRef idx="0">
          <a:scrgbClr r="0" g="0" b="0"/>
        </a:effectRef>
        <a:fontRef idx="minor"/>
      </dsp:style>
    </dsp:sp>
    <dsp:sp modelId="{F7968C6A-BB9E-4F2B-8E2E-595CE33B49DB}">
      <dsp:nvSpPr>
        <dsp:cNvPr id="0" name=""/>
        <dsp:cNvSpPr/>
      </dsp:nvSpPr>
      <dsp:spPr>
        <a:xfrm>
          <a:off x="7809018" y="2808769"/>
          <a:ext cx="89167" cy="89167"/>
        </a:xfrm>
        <a:prstGeom prst="ellipse">
          <a:avLst/>
        </a:prstGeom>
        <a:solidFill>
          <a:schemeClr val="accent2">
            <a:hueOff val="2655785"/>
            <a:satOff val="9135"/>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Chronologie en rectangle à coins arrondis"/>
  <dgm:desc val="Permet de représenter une liste d’événements dans l’ordre chronologique. Une zone invisible contient la description, tandis que la date apparaît dans les rectangles, à l’exception du premier et du dernier nœud dans lequel les coins du rectangle sont arrondis. Il peut afficher une grande quantité de texte avec un format de date long et descriptif."/>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Chronologie en rectangle à coins arrondis"/>
  <dgm:desc val="Permet de représenter une liste d’événements dans l’ordre chronologique. Une zone invisible contient la description, tandis que la date apparaît dans les rectangles, à l’exception du premier et du dernier nœud dans lequel les coins du rectangle sont arrondis. Il peut afficher une grande quantité de texte avec un format de date long et descriptif."/>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pPr rtl="0"/>
            <a:endParaRPr lang="fr-FR"/>
          </a:p>
        </p:txBody>
      </p:sp>
      <p:sp>
        <p:nvSpPr>
          <p:cNvPr id="3" name="Espace réservé de la date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pPr rtl="0"/>
            <a:fld id="{DB0ACCD5-FA8A-4CBF-B562-C74F1A799A3A}" type="datetime1">
              <a:rPr lang="fr-FR" smtClean="0"/>
              <a:t>10/05/2026</a:t>
            </a:fld>
            <a:endParaRPr lang="fr-FR"/>
          </a:p>
        </p:txBody>
      </p:sp>
      <p:sp>
        <p:nvSpPr>
          <p:cNvPr id="4" name="Espace réservé du pied de page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pPr rtl="0"/>
            <a:fld id="{5371D633-9DD7-49CB-ADF7-75325D4C4636}" type="slidenum">
              <a:rPr lang="fr-FR" smtClean="0"/>
              <a:t>‹n°›</a:t>
            </a:fld>
            <a:endParaRPr lang="fr-FR"/>
          </a:p>
        </p:txBody>
      </p:sp>
    </p:spTree>
    <p:extLst>
      <p:ext uri="{BB962C8B-B14F-4D97-AF65-F5344CB8AC3E}">
        <p14:creationId xmlns:p14="http://schemas.microsoft.com/office/powerpoint/2010/main" val="3260742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pPr rtl="0"/>
            <a:endParaRPr lang="fr-FR" noProof="0"/>
          </a:p>
        </p:txBody>
      </p:sp>
      <p:sp>
        <p:nvSpPr>
          <p:cNvPr id="3" name="Espace réservé de la date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pPr rtl="0"/>
            <a:fld id="{945B7367-214C-4507-9099-2F2CD05C9733}" type="datetime1">
              <a:rPr lang="fr-FR" noProof="0" smtClean="0"/>
              <a:t>10/05/2026</a:t>
            </a:fld>
            <a:endParaRPr lang="fr-FR" noProof="0"/>
          </a:p>
        </p:txBody>
      </p:sp>
      <p:sp>
        <p:nvSpPr>
          <p:cNvPr id="4" name="Espace réservé de l’image des diapositives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pPr rtl="0"/>
            <a:endParaRPr lang="fr-FR" noProof="0"/>
          </a:p>
        </p:txBody>
      </p:sp>
      <p:sp>
        <p:nvSpPr>
          <p:cNvPr id="5" name="Espace réservé des commentaire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pPr rtl="0"/>
            <a:fld id="{DC0D42F3-CDD5-4B19-B3DB-7C5223465AF0}" type="slidenum">
              <a:rPr lang="fr-FR" noProof="0" smtClean="0"/>
              <a:t>‹n°›</a:t>
            </a:fld>
            <a:endParaRPr lang="fr-FR" noProof="0"/>
          </a:p>
        </p:txBody>
      </p:sp>
    </p:spTree>
    <p:extLst>
      <p:ext uri="{BB962C8B-B14F-4D97-AF65-F5344CB8AC3E}">
        <p14:creationId xmlns:p14="http://schemas.microsoft.com/office/powerpoint/2010/main" val="48105808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10"/>
          </p:nvPr>
        </p:nvSpPr>
        <p:spPr/>
        <p:txBody>
          <a:bodyPr rtlCol="0"/>
          <a:lstStyle/>
          <a:p>
            <a:pPr rtl="0"/>
            <a:fld id="{DC0D42F3-CDD5-4B19-B3DB-7C5223465AF0}" type="slidenum">
              <a:rPr lang="fr-FR" smtClean="0"/>
              <a:t>1</a:t>
            </a:fld>
            <a:endParaRPr lang="fr-FR"/>
          </a:p>
        </p:txBody>
      </p:sp>
    </p:spTree>
    <p:extLst>
      <p:ext uri="{BB962C8B-B14F-4D97-AF65-F5344CB8AC3E}">
        <p14:creationId xmlns:p14="http://schemas.microsoft.com/office/powerpoint/2010/main" val="3036972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10"/>
          </p:nvPr>
        </p:nvSpPr>
        <p:spPr/>
        <p:txBody>
          <a:bodyPr rtlCol="0"/>
          <a:lstStyle/>
          <a:p>
            <a:pPr rtl="0"/>
            <a:fld id="{DC0D42F3-CDD5-4B19-B3DB-7C5223465AF0}" type="slidenum">
              <a:rPr lang="fr-FR" smtClean="0"/>
              <a:t>10</a:t>
            </a:fld>
            <a:endParaRPr lang="fr-FR"/>
          </a:p>
        </p:txBody>
      </p:sp>
    </p:spTree>
    <p:extLst>
      <p:ext uri="{BB962C8B-B14F-4D97-AF65-F5344CB8AC3E}">
        <p14:creationId xmlns:p14="http://schemas.microsoft.com/office/powerpoint/2010/main" val="610077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06DA9-7E97-471A-C7E8-79EA5D95F90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5404BDA-E811-7E06-8AED-AB3E587BF3D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32270B8-B2D2-66EE-0177-4A01942B210E}"/>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8ED669E4-0D96-A6FF-FDBC-1B79FC2FE447}"/>
              </a:ext>
            </a:extLst>
          </p:cNvPr>
          <p:cNvSpPr>
            <a:spLocks noGrp="1"/>
          </p:cNvSpPr>
          <p:nvPr>
            <p:ph type="sldNum" sz="quarter" idx="10"/>
          </p:nvPr>
        </p:nvSpPr>
        <p:spPr/>
        <p:txBody>
          <a:bodyPr rtlCol="0"/>
          <a:lstStyle/>
          <a:p>
            <a:pPr rtl="0"/>
            <a:fld id="{DC0D42F3-CDD5-4B19-B3DB-7C5223465AF0}" type="slidenum">
              <a:rPr lang="fr-FR" smtClean="0"/>
              <a:t>11</a:t>
            </a:fld>
            <a:endParaRPr lang="fr-FR"/>
          </a:p>
        </p:txBody>
      </p:sp>
    </p:spTree>
    <p:extLst>
      <p:ext uri="{BB962C8B-B14F-4D97-AF65-F5344CB8AC3E}">
        <p14:creationId xmlns:p14="http://schemas.microsoft.com/office/powerpoint/2010/main" val="2391563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225EF-3B1B-3FB6-97F9-486E7B85230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269B219-B07C-B96F-D762-8612EC0CF056}"/>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C0C6EE9D-6667-9902-BA3C-239C4DE28468}"/>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177D6694-A11C-51A2-B646-9BD8C0B82D90}"/>
              </a:ext>
            </a:extLst>
          </p:cNvPr>
          <p:cNvSpPr>
            <a:spLocks noGrp="1"/>
          </p:cNvSpPr>
          <p:nvPr>
            <p:ph type="sldNum" sz="quarter" idx="10"/>
          </p:nvPr>
        </p:nvSpPr>
        <p:spPr/>
        <p:txBody>
          <a:bodyPr rtlCol="0"/>
          <a:lstStyle/>
          <a:p>
            <a:pPr rtl="0"/>
            <a:fld id="{DC0D42F3-CDD5-4B19-B3DB-7C5223465AF0}" type="slidenum">
              <a:rPr lang="fr-FR" smtClean="0"/>
              <a:t>12</a:t>
            </a:fld>
            <a:endParaRPr lang="fr-FR"/>
          </a:p>
        </p:txBody>
      </p:sp>
    </p:spTree>
    <p:extLst>
      <p:ext uri="{BB962C8B-B14F-4D97-AF65-F5344CB8AC3E}">
        <p14:creationId xmlns:p14="http://schemas.microsoft.com/office/powerpoint/2010/main" val="2154770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EDD1A-C228-E5C5-A723-9105DD97A51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8F2EE96-6196-9D3C-B19C-7C6FF68A67DE}"/>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02AEE8E3-E5E9-5BA1-54CF-17CDF1404467}"/>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EC97098A-B0B2-14F6-9FB8-BF31784A8148}"/>
              </a:ext>
            </a:extLst>
          </p:cNvPr>
          <p:cNvSpPr>
            <a:spLocks noGrp="1"/>
          </p:cNvSpPr>
          <p:nvPr>
            <p:ph type="sldNum" sz="quarter" idx="10"/>
          </p:nvPr>
        </p:nvSpPr>
        <p:spPr/>
        <p:txBody>
          <a:bodyPr rtlCol="0"/>
          <a:lstStyle/>
          <a:p>
            <a:pPr rtl="0"/>
            <a:fld id="{DC0D42F3-CDD5-4B19-B3DB-7C5223465AF0}" type="slidenum">
              <a:rPr lang="fr-FR" smtClean="0"/>
              <a:t>13</a:t>
            </a:fld>
            <a:endParaRPr lang="fr-FR"/>
          </a:p>
        </p:txBody>
      </p:sp>
    </p:spTree>
    <p:extLst>
      <p:ext uri="{BB962C8B-B14F-4D97-AF65-F5344CB8AC3E}">
        <p14:creationId xmlns:p14="http://schemas.microsoft.com/office/powerpoint/2010/main" val="667239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3EBE9-A2AE-DBB9-FF68-4FA01445A13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7B7938E-921C-7C33-E989-DCD6C76C1F39}"/>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BD165FF-46F2-C2F0-BB7D-3D2ABFFD5CC2}"/>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3EC0C452-3E43-E7B9-0703-4C300314F992}"/>
              </a:ext>
            </a:extLst>
          </p:cNvPr>
          <p:cNvSpPr>
            <a:spLocks noGrp="1"/>
          </p:cNvSpPr>
          <p:nvPr>
            <p:ph type="sldNum" sz="quarter" idx="10"/>
          </p:nvPr>
        </p:nvSpPr>
        <p:spPr/>
        <p:txBody>
          <a:bodyPr rtlCol="0"/>
          <a:lstStyle/>
          <a:p>
            <a:pPr rtl="0"/>
            <a:fld id="{DC0D42F3-CDD5-4B19-B3DB-7C5223465AF0}" type="slidenum">
              <a:rPr lang="fr-FR" smtClean="0"/>
              <a:t>14</a:t>
            </a:fld>
            <a:endParaRPr lang="fr-FR"/>
          </a:p>
        </p:txBody>
      </p:sp>
    </p:spTree>
    <p:extLst>
      <p:ext uri="{BB962C8B-B14F-4D97-AF65-F5344CB8AC3E}">
        <p14:creationId xmlns:p14="http://schemas.microsoft.com/office/powerpoint/2010/main" val="31179044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75287-D640-A4B6-4C3A-0D0BB60CC8A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B9F90D5-8813-DACE-C06A-725EF4F485FD}"/>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94D7570C-DDD0-8D03-939C-F741B7D77941}"/>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22D8827D-1EE5-1B9F-6638-966C56DA91DE}"/>
              </a:ext>
            </a:extLst>
          </p:cNvPr>
          <p:cNvSpPr>
            <a:spLocks noGrp="1"/>
          </p:cNvSpPr>
          <p:nvPr>
            <p:ph type="sldNum" sz="quarter" idx="10"/>
          </p:nvPr>
        </p:nvSpPr>
        <p:spPr/>
        <p:txBody>
          <a:bodyPr rtlCol="0"/>
          <a:lstStyle/>
          <a:p>
            <a:pPr rtl="0"/>
            <a:fld id="{DC0D42F3-CDD5-4B19-B3DB-7C5223465AF0}" type="slidenum">
              <a:rPr lang="fr-FR" smtClean="0"/>
              <a:t>15</a:t>
            </a:fld>
            <a:endParaRPr lang="fr-FR"/>
          </a:p>
        </p:txBody>
      </p:sp>
    </p:spTree>
    <p:extLst>
      <p:ext uri="{BB962C8B-B14F-4D97-AF65-F5344CB8AC3E}">
        <p14:creationId xmlns:p14="http://schemas.microsoft.com/office/powerpoint/2010/main" val="24880514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5D680-6499-9A22-6997-9178741300F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E06924D-AE5D-CC27-F814-82EE3BD9A737}"/>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AB2BDF12-ABF9-58BA-2BAF-5F51177AA546}"/>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4E8B8514-EB1D-2508-CA49-3263DABCA4C9}"/>
              </a:ext>
            </a:extLst>
          </p:cNvPr>
          <p:cNvSpPr>
            <a:spLocks noGrp="1"/>
          </p:cNvSpPr>
          <p:nvPr>
            <p:ph type="sldNum" sz="quarter" idx="10"/>
          </p:nvPr>
        </p:nvSpPr>
        <p:spPr/>
        <p:txBody>
          <a:bodyPr rtlCol="0"/>
          <a:lstStyle/>
          <a:p>
            <a:pPr rtl="0"/>
            <a:fld id="{DC0D42F3-CDD5-4B19-B3DB-7C5223465AF0}" type="slidenum">
              <a:rPr lang="fr-FR" smtClean="0"/>
              <a:t>16</a:t>
            </a:fld>
            <a:endParaRPr lang="fr-FR"/>
          </a:p>
        </p:txBody>
      </p:sp>
    </p:spTree>
    <p:extLst>
      <p:ext uri="{BB962C8B-B14F-4D97-AF65-F5344CB8AC3E}">
        <p14:creationId xmlns:p14="http://schemas.microsoft.com/office/powerpoint/2010/main" val="1188841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522D3-94D7-7871-459F-A7743E98FB1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32BC044-552E-D275-BB5D-C041870B461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6C8E287-9DA5-125C-CD51-06D1927B61BD}"/>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44B27DFB-70AD-EF20-8BA2-FDD4BF7A9802}"/>
              </a:ext>
            </a:extLst>
          </p:cNvPr>
          <p:cNvSpPr>
            <a:spLocks noGrp="1"/>
          </p:cNvSpPr>
          <p:nvPr>
            <p:ph type="sldNum" sz="quarter" idx="10"/>
          </p:nvPr>
        </p:nvSpPr>
        <p:spPr/>
        <p:txBody>
          <a:bodyPr rtlCol="0"/>
          <a:lstStyle/>
          <a:p>
            <a:pPr rtl="0"/>
            <a:fld id="{DC0D42F3-CDD5-4B19-B3DB-7C5223465AF0}" type="slidenum">
              <a:rPr lang="fr-FR" smtClean="0"/>
              <a:t>17</a:t>
            </a:fld>
            <a:endParaRPr lang="fr-FR"/>
          </a:p>
        </p:txBody>
      </p:sp>
    </p:spTree>
    <p:extLst>
      <p:ext uri="{BB962C8B-B14F-4D97-AF65-F5344CB8AC3E}">
        <p14:creationId xmlns:p14="http://schemas.microsoft.com/office/powerpoint/2010/main" val="494003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1FA98-6677-5043-F625-2E3D86D2893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9E60D94-874E-7656-1B24-AE9A2950928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7E6D77FD-4670-0CC2-20B9-7E17EF9F414C}"/>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91F4BCE0-BE2E-0057-D50F-86252B9FB655}"/>
              </a:ext>
            </a:extLst>
          </p:cNvPr>
          <p:cNvSpPr>
            <a:spLocks noGrp="1"/>
          </p:cNvSpPr>
          <p:nvPr>
            <p:ph type="sldNum" sz="quarter" idx="10"/>
          </p:nvPr>
        </p:nvSpPr>
        <p:spPr/>
        <p:txBody>
          <a:bodyPr rtlCol="0"/>
          <a:lstStyle/>
          <a:p>
            <a:pPr rtl="0"/>
            <a:fld id="{DC0D42F3-CDD5-4B19-B3DB-7C5223465AF0}" type="slidenum">
              <a:rPr lang="fr-FR" smtClean="0"/>
              <a:t>2</a:t>
            </a:fld>
            <a:endParaRPr lang="fr-FR"/>
          </a:p>
        </p:txBody>
      </p:sp>
    </p:spTree>
    <p:extLst>
      <p:ext uri="{BB962C8B-B14F-4D97-AF65-F5344CB8AC3E}">
        <p14:creationId xmlns:p14="http://schemas.microsoft.com/office/powerpoint/2010/main" val="2204906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F0738-CA39-94CA-2489-3224769F1EC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56C809E-77E3-CFBD-D34F-4E6BA6F068C9}"/>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CAF7A8C-0F01-07A1-A5FA-A6D1BF2F3B75}"/>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D986979A-4445-D559-B72C-036128578C42}"/>
              </a:ext>
            </a:extLst>
          </p:cNvPr>
          <p:cNvSpPr>
            <a:spLocks noGrp="1"/>
          </p:cNvSpPr>
          <p:nvPr>
            <p:ph type="sldNum" sz="quarter" idx="10"/>
          </p:nvPr>
        </p:nvSpPr>
        <p:spPr/>
        <p:txBody>
          <a:bodyPr rtlCol="0"/>
          <a:lstStyle/>
          <a:p>
            <a:pPr rtl="0"/>
            <a:fld id="{DC0D42F3-CDD5-4B19-B3DB-7C5223465AF0}" type="slidenum">
              <a:rPr lang="fr-FR" smtClean="0"/>
              <a:t>3</a:t>
            </a:fld>
            <a:endParaRPr lang="fr-FR"/>
          </a:p>
        </p:txBody>
      </p:sp>
    </p:spTree>
    <p:extLst>
      <p:ext uri="{BB962C8B-B14F-4D97-AF65-F5344CB8AC3E}">
        <p14:creationId xmlns:p14="http://schemas.microsoft.com/office/powerpoint/2010/main" val="2439689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98BD5-F955-759C-6EC3-F8A90CFED22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D4DFAAB-ED1E-D40C-CEFA-115F2D44837B}"/>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3C2E14AB-07F2-70A9-D3A2-08595C585FF3}"/>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2BEA8EDD-0B7B-B08F-B5C8-1A98F5B9A05A}"/>
              </a:ext>
            </a:extLst>
          </p:cNvPr>
          <p:cNvSpPr>
            <a:spLocks noGrp="1"/>
          </p:cNvSpPr>
          <p:nvPr>
            <p:ph type="sldNum" sz="quarter" idx="10"/>
          </p:nvPr>
        </p:nvSpPr>
        <p:spPr/>
        <p:txBody>
          <a:bodyPr rtlCol="0"/>
          <a:lstStyle/>
          <a:p>
            <a:pPr rtl="0"/>
            <a:fld id="{DC0D42F3-CDD5-4B19-B3DB-7C5223465AF0}" type="slidenum">
              <a:rPr lang="fr-FR" smtClean="0"/>
              <a:t>4</a:t>
            </a:fld>
            <a:endParaRPr lang="fr-FR"/>
          </a:p>
        </p:txBody>
      </p:sp>
    </p:spTree>
    <p:extLst>
      <p:ext uri="{BB962C8B-B14F-4D97-AF65-F5344CB8AC3E}">
        <p14:creationId xmlns:p14="http://schemas.microsoft.com/office/powerpoint/2010/main" val="2436130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3D770-C70A-9039-5D70-32423AA2DB3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16FA02C-30DA-A43C-C141-4E0635E78E1B}"/>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191E0A5C-8E18-AB46-D7F0-53DAF728E12D}"/>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890A3334-B71C-B205-8B9A-D2648DFF7CCC}"/>
              </a:ext>
            </a:extLst>
          </p:cNvPr>
          <p:cNvSpPr>
            <a:spLocks noGrp="1"/>
          </p:cNvSpPr>
          <p:nvPr>
            <p:ph type="sldNum" sz="quarter" idx="10"/>
          </p:nvPr>
        </p:nvSpPr>
        <p:spPr/>
        <p:txBody>
          <a:bodyPr rtlCol="0"/>
          <a:lstStyle/>
          <a:p>
            <a:pPr rtl="0"/>
            <a:fld id="{DC0D42F3-CDD5-4B19-B3DB-7C5223465AF0}" type="slidenum">
              <a:rPr lang="fr-FR" smtClean="0"/>
              <a:t>5</a:t>
            </a:fld>
            <a:endParaRPr lang="fr-FR"/>
          </a:p>
        </p:txBody>
      </p:sp>
    </p:spTree>
    <p:extLst>
      <p:ext uri="{BB962C8B-B14F-4D97-AF65-F5344CB8AC3E}">
        <p14:creationId xmlns:p14="http://schemas.microsoft.com/office/powerpoint/2010/main" val="226503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F251B-004F-EEB7-D790-5CA45E6B07A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C2DB10D-F0C9-5732-081A-2F0F97186477}"/>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8E10F6A9-8095-D983-45EA-E7A29897B5E2}"/>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F670D39E-021E-C9E4-0513-C22779844559}"/>
              </a:ext>
            </a:extLst>
          </p:cNvPr>
          <p:cNvSpPr>
            <a:spLocks noGrp="1"/>
          </p:cNvSpPr>
          <p:nvPr>
            <p:ph type="sldNum" sz="quarter" idx="10"/>
          </p:nvPr>
        </p:nvSpPr>
        <p:spPr/>
        <p:txBody>
          <a:bodyPr rtlCol="0"/>
          <a:lstStyle/>
          <a:p>
            <a:pPr rtl="0"/>
            <a:fld id="{DC0D42F3-CDD5-4B19-B3DB-7C5223465AF0}" type="slidenum">
              <a:rPr lang="fr-FR" smtClean="0"/>
              <a:t>6</a:t>
            </a:fld>
            <a:endParaRPr lang="fr-FR"/>
          </a:p>
        </p:txBody>
      </p:sp>
    </p:spTree>
    <p:extLst>
      <p:ext uri="{BB962C8B-B14F-4D97-AF65-F5344CB8AC3E}">
        <p14:creationId xmlns:p14="http://schemas.microsoft.com/office/powerpoint/2010/main" val="1641125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8D823-1A39-F7C7-9084-CD440073F6B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B4892C3-6242-BE86-12A1-CAEC60FB3A83}"/>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1330DCA-28C2-4EF0-4791-2C4436741B8B}"/>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C2416C0D-A39C-0AAB-855E-5665532493B2}"/>
              </a:ext>
            </a:extLst>
          </p:cNvPr>
          <p:cNvSpPr>
            <a:spLocks noGrp="1"/>
          </p:cNvSpPr>
          <p:nvPr>
            <p:ph type="sldNum" sz="quarter" idx="10"/>
          </p:nvPr>
        </p:nvSpPr>
        <p:spPr/>
        <p:txBody>
          <a:bodyPr rtlCol="0"/>
          <a:lstStyle/>
          <a:p>
            <a:pPr rtl="0"/>
            <a:fld id="{DC0D42F3-CDD5-4B19-B3DB-7C5223465AF0}" type="slidenum">
              <a:rPr lang="fr-FR" smtClean="0"/>
              <a:t>7</a:t>
            </a:fld>
            <a:endParaRPr lang="fr-FR"/>
          </a:p>
        </p:txBody>
      </p:sp>
    </p:spTree>
    <p:extLst>
      <p:ext uri="{BB962C8B-B14F-4D97-AF65-F5344CB8AC3E}">
        <p14:creationId xmlns:p14="http://schemas.microsoft.com/office/powerpoint/2010/main" val="4218381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91907-4938-5612-B2F8-A3051BDF52F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97DC98D-61F1-E584-130D-7C4C47B6FFEE}"/>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A8893F6-7DD4-0373-92C0-3A168E433075}"/>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21369D8D-CD57-630B-D3AB-618DA7F04925}"/>
              </a:ext>
            </a:extLst>
          </p:cNvPr>
          <p:cNvSpPr>
            <a:spLocks noGrp="1"/>
          </p:cNvSpPr>
          <p:nvPr>
            <p:ph type="sldNum" sz="quarter" idx="10"/>
          </p:nvPr>
        </p:nvSpPr>
        <p:spPr/>
        <p:txBody>
          <a:bodyPr rtlCol="0"/>
          <a:lstStyle/>
          <a:p>
            <a:pPr rtl="0"/>
            <a:fld id="{DC0D42F3-CDD5-4B19-B3DB-7C5223465AF0}" type="slidenum">
              <a:rPr lang="fr-FR" smtClean="0"/>
              <a:t>8</a:t>
            </a:fld>
            <a:endParaRPr lang="fr-FR"/>
          </a:p>
        </p:txBody>
      </p:sp>
    </p:spTree>
    <p:extLst>
      <p:ext uri="{BB962C8B-B14F-4D97-AF65-F5344CB8AC3E}">
        <p14:creationId xmlns:p14="http://schemas.microsoft.com/office/powerpoint/2010/main" val="3573015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9BBC0-E83D-C9B6-58F3-619BA5D8E1A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0ECE07F-5C27-3669-CEC6-2032BFD07E08}"/>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8A25AF78-8BB5-A858-BE80-F4C7129E5539}"/>
              </a:ext>
            </a:extLst>
          </p:cNvPr>
          <p:cNvSpPr>
            <a:spLocks noGrp="1"/>
          </p:cNvSpPr>
          <p:nvPr>
            <p:ph type="body" idx="1"/>
          </p:nvPr>
        </p:nvSpPr>
        <p:spPr/>
        <p:txBody>
          <a:bodyPr rtlCol="0"/>
          <a:lstStyle/>
          <a:p>
            <a:pPr rtl="0"/>
            <a:endParaRPr lang="fr-FR"/>
          </a:p>
        </p:txBody>
      </p:sp>
      <p:sp>
        <p:nvSpPr>
          <p:cNvPr id="4" name="Espace réservé du numéro de diapositive 3">
            <a:extLst>
              <a:ext uri="{FF2B5EF4-FFF2-40B4-BE49-F238E27FC236}">
                <a16:creationId xmlns:a16="http://schemas.microsoft.com/office/drawing/2014/main" id="{D033FC0D-EA28-DEDB-6BB3-75B9C457D04B}"/>
              </a:ext>
            </a:extLst>
          </p:cNvPr>
          <p:cNvSpPr>
            <a:spLocks noGrp="1"/>
          </p:cNvSpPr>
          <p:nvPr>
            <p:ph type="sldNum" sz="quarter" idx="10"/>
          </p:nvPr>
        </p:nvSpPr>
        <p:spPr/>
        <p:txBody>
          <a:bodyPr rtlCol="0"/>
          <a:lstStyle/>
          <a:p>
            <a:pPr rtl="0"/>
            <a:fld id="{DC0D42F3-CDD5-4B19-B3DB-7C5223465AF0}" type="slidenum">
              <a:rPr lang="fr-FR" smtClean="0"/>
              <a:t>9</a:t>
            </a:fld>
            <a:endParaRPr lang="fr-FR"/>
          </a:p>
        </p:txBody>
      </p:sp>
    </p:spTree>
    <p:extLst>
      <p:ext uri="{BB962C8B-B14F-4D97-AF65-F5344CB8AC3E}">
        <p14:creationId xmlns:p14="http://schemas.microsoft.com/office/powerpoint/2010/main" val="3613597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p:cNvSpPr>
            <a:spLocks noGrp="1"/>
          </p:cNvSpPr>
          <p:nvPr>
            <p:ph type="ctrTitle"/>
          </p:nvPr>
        </p:nvSpPr>
        <p:spPr>
          <a:xfrm>
            <a:off x="2611808" y="3428998"/>
            <a:ext cx="5518066" cy="2268559"/>
          </a:xfrm>
        </p:spPr>
        <p:txBody>
          <a:bodyPr rtlCol="0" anchor="t">
            <a:normAutofit/>
          </a:bodyPr>
          <a:lstStyle>
            <a:lvl1pPr algn="r">
              <a:defRPr sz="6000"/>
            </a:lvl1pPr>
          </a:lstStyle>
          <a:p>
            <a:pPr rtl="0"/>
            <a:r>
              <a:rPr lang="fr-FR" noProof="0"/>
              <a:t>Modifiez le style du titre</a:t>
            </a:r>
          </a:p>
        </p:txBody>
      </p:sp>
      <p:sp>
        <p:nvSpPr>
          <p:cNvPr id="3" name="Sous-titre 2"/>
          <p:cNvSpPr>
            <a:spLocks noGrp="1"/>
          </p:cNvSpPr>
          <p:nvPr>
            <p:ph type="subTitle" idx="1" hasCustomPrompt="1"/>
          </p:nvPr>
        </p:nvSpPr>
        <p:spPr>
          <a:xfrm>
            <a:off x="2772274" y="2268786"/>
            <a:ext cx="5357600" cy="1160213"/>
          </a:xfrm>
        </p:spPr>
        <p:txBody>
          <a:bodyPr tIns="0" rtlCol="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a:t>Cliquez pour modifier le style des sous-titres du masque</a:t>
            </a:r>
          </a:p>
        </p:txBody>
      </p:sp>
      <p:sp>
        <p:nvSpPr>
          <p:cNvPr id="4" name="Espace réservé de la date 3"/>
          <p:cNvSpPr>
            <a:spLocks noGrp="1"/>
          </p:cNvSpPr>
          <p:nvPr>
            <p:ph type="dt" sz="half" idx="10"/>
          </p:nvPr>
        </p:nvSpPr>
        <p:spPr/>
        <p:txBody>
          <a:bodyPr rtlCol="0"/>
          <a:lstStyle/>
          <a:p>
            <a:pPr rtl="0"/>
            <a:fld id="{D291680C-3168-4111-99D7-F399EC51DCFD}" type="datetime1">
              <a:rPr lang="fr-FR" noProof="0" smtClean="0"/>
              <a:t>10/05/2026</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Ins="45720" rtlCol="0"/>
          <a:lstStyle/>
          <a:p>
            <a:pPr rtl="0"/>
            <a:fld id="{6D22F896-40B5-4ADD-8801-0D06FADFA095}" type="slidenum">
              <a:rPr lang="fr-FR" noProof="0" smtClean="0"/>
              <a:t>‹n°›</a:t>
            </a:fld>
            <a:endParaRPr lang="fr-FR" noProof="0"/>
          </a:p>
        </p:txBody>
      </p:sp>
      <p:sp>
        <p:nvSpPr>
          <p:cNvPr id="13" name="Zone de texte 12"/>
          <p:cNvSpPr txBox="1"/>
          <p:nvPr/>
        </p:nvSpPr>
        <p:spPr>
          <a:xfrm>
            <a:off x="2191282" y="3262852"/>
            <a:ext cx="415636" cy="461665"/>
          </a:xfrm>
          <a:prstGeom prst="rect">
            <a:avLst/>
          </a:prstGeom>
          <a:noFill/>
        </p:spPr>
        <p:txBody>
          <a:bodyPr wrap="square" rtlCol="0">
            <a:spAutoFit/>
          </a:bodyPr>
          <a:lstStyle/>
          <a:p>
            <a:pPr algn="r" rtl="0"/>
            <a:r>
              <a:rPr lang="fr-FR" sz="2400" noProof="0">
                <a:solidFill>
                  <a:schemeClr val="accent6"/>
                </a:solidFill>
                <a:latin typeface="Wingdings 3" panose="05040102010807070707" pitchFamily="18" charset="2"/>
              </a:rPr>
              <a:t>z</a:t>
            </a:r>
            <a:endParaRPr lang="fr-FR" sz="2400" noProof="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Zone de texte 8"/>
          <p:cNvSpPr txBox="1"/>
          <p:nvPr/>
        </p:nvSpPr>
        <p:spPr>
          <a:xfrm>
            <a:off x="2194236" y="641225"/>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
        <p:nvSpPr>
          <p:cNvPr id="2" name="Titre 1"/>
          <p:cNvSpPr>
            <a:spLocks noGrp="1"/>
          </p:cNvSpPr>
          <p:nvPr>
            <p:ph type="title"/>
          </p:nvPr>
        </p:nvSpPr>
        <p:spPr>
          <a:xfrm>
            <a:off x="2611808" y="808056"/>
            <a:ext cx="7954091" cy="1077229"/>
          </a:xfrm>
        </p:spPr>
        <p:txBody>
          <a:bodyPr rtlCol="0"/>
          <a:lstStyle/>
          <a:p>
            <a:pPr rtl="0"/>
            <a:r>
              <a:rPr lang="fr-FR" noProof="0"/>
              <a:t>Modifiez le style du titre</a:t>
            </a:r>
          </a:p>
        </p:txBody>
      </p:sp>
      <p:sp>
        <p:nvSpPr>
          <p:cNvPr id="3" name="Espace réservé du texte vertical 2"/>
          <p:cNvSpPr>
            <a:spLocks noGrp="1"/>
          </p:cNvSpPr>
          <p:nvPr>
            <p:ph type="body" orient="vert" idx="1" hasCustomPrompt="1"/>
          </p:nvPr>
        </p:nvSpPr>
        <p:spPr/>
        <p:txBody>
          <a:bodyPr vert="eaVert"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4789B5D8-836D-42A1-AC3F-E350BE9EECC5}" type="datetime1">
              <a:rPr lang="fr-FR" noProof="0" smtClean="0"/>
              <a:t>10/05/2026</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Zone de texte 8"/>
          <p:cNvSpPr txBox="1"/>
          <p:nvPr/>
        </p:nvSpPr>
        <p:spPr>
          <a:xfrm rot="5400000">
            <a:off x="10337141" y="416061"/>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
        <p:nvSpPr>
          <p:cNvPr id="2" name="Titre vertical 1"/>
          <p:cNvSpPr>
            <a:spLocks noGrp="1"/>
          </p:cNvSpPr>
          <p:nvPr>
            <p:ph type="title" orient="vert"/>
          </p:nvPr>
        </p:nvSpPr>
        <p:spPr>
          <a:xfrm>
            <a:off x="9239380" y="805818"/>
            <a:ext cx="1326519" cy="5244126"/>
          </a:xfrm>
        </p:spPr>
        <p:txBody>
          <a:bodyPr vert="eaVert" rtlCol="0"/>
          <a:lstStyle>
            <a:lvl1pPr algn="l">
              <a:defRPr/>
            </a:lvl1pPr>
          </a:lstStyle>
          <a:p>
            <a:pPr rtl="0"/>
            <a:r>
              <a:rPr lang="fr-FR" noProof="0"/>
              <a:t>Modifiez le style du titre</a:t>
            </a:r>
          </a:p>
        </p:txBody>
      </p:sp>
      <p:sp>
        <p:nvSpPr>
          <p:cNvPr id="3" name="Espace réservé du texte vertical 2"/>
          <p:cNvSpPr>
            <a:spLocks noGrp="1"/>
          </p:cNvSpPr>
          <p:nvPr>
            <p:ph type="body" orient="vert" idx="1" hasCustomPrompt="1"/>
          </p:nvPr>
        </p:nvSpPr>
        <p:spPr>
          <a:xfrm>
            <a:off x="2608751" y="970410"/>
            <a:ext cx="6466903" cy="5079534"/>
          </a:xfrm>
        </p:spPr>
        <p:txBody>
          <a:bodyPr vert="eaVert"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86B89BC5-5AEE-4670-8D0E-56CB7D4D0CE3}" type="datetime1">
              <a:rPr lang="fr-FR" noProof="0" smtClean="0"/>
              <a:t>10/05/2026</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p:cNvSpPr>
            <a:spLocks noGrp="1"/>
          </p:cNvSpPr>
          <p:nvPr>
            <p:ph type="title"/>
          </p:nvPr>
        </p:nvSpPr>
        <p:spPr/>
        <p:txBody>
          <a:bodyPr rtlCol="0"/>
          <a:lstStyle/>
          <a:p>
            <a:pPr rtl="0"/>
            <a:r>
              <a:rPr lang="fr-FR" noProof="0"/>
              <a:t>Modifiez le style du titre</a:t>
            </a:r>
          </a:p>
        </p:txBody>
      </p:sp>
      <p:sp>
        <p:nvSpPr>
          <p:cNvPr id="3" name="Espace réservé du contenu 2"/>
          <p:cNvSpPr>
            <a:spLocks noGrp="1"/>
          </p:cNvSpPr>
          <p:nvPr>
            <p:ph idx="1" hasCustomPrompt="1"/>
          </p:nvPr>
        </p:nvSpPr>
        <p:spPr/>
        <p:txBody>
          <a:bodyPr rtlCol="0" anchor="ct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49D1789F-6E8C-40A2-B84C-FA4E2B200949}" type="datetime1">
              <a:rPr lang="fr-FR" noProof="0" smtClean="0"/>
              <a:t>10/05/2026</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
        <p:nvSpPr>
          <p:cNvPr id="7" name="Zone de texte 6"/>
          <p:cNvSpPr txBox="1"/>
          <p:nvPr/>
        </p:nvSpPr>
        <p:spPr>
          <a:xfrm>
            <a:off x="2194943" y="641225"/>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Zone de texte 10"/>
          <p:cNvSpPr txBox="1"/>
          <p:nvPr/>
        </p:nvSpPr>
        <p:spPr>
          <a:xfrm>
            <a:off x="2191843" y="2962586"/>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
        <p:nvSpPr>
          <p:cNvPr id="2" name="Titre 1"/>
          <p:cNvSpPr>
            <a:spLocks noGrp="1"/>
          </p:cNvSpPr>
          <p:nvPr>
            <p:ph type="title"/>
          </p:nvPr>
        </p:nvSpPr>
        <p:spPr>
          <a:xfrm>
            <a:off x="2609873" y="3147254"/>
            <a:ext cx="7956560" cy="1424746"/>
          </a:xfrm>
        </p:spPr>
        <p:txBody>
          <a:bodyPr rtlCol="0" anchor="t">
            <a:normAutofit/>
          </a:bodyPr>
          <a:lstStyle>
            <a:lvl1pPr algn="r">
              <a:defRPr sz="3200"/>
            </a:lvl1pPr>
          </a:lstStyle>
          <a:p>
            <a:pPr rtl="0"/>
            <a:r>
              <a:rPr lang="fr-FR" noProof="0"/>
              <a:t>Modifiez le style du titre</a:t>
            </a:r>
          </a:p>
        </p:txBody>
      </p:sp>
      <p:sp>
        <p:nvSpPr>
          <p:cNvPr id="3" name="Espace réservé du texte 2"/>
          <p:cNvSpPr>
            <a:spLocks noGrp="1"/>
          </p:cNvSpPr>
          <p:nvPr>
            <p:ph type="body" idx="1" hasCustomPrompt="1"/>
          </p:nvPr>
        </p:nvSpPr>
        <p:spPr>
          <a:xfrm>
            <a:off x="2773968" y="2268786"/>
            <a:ext cx="7791931" cy="878468"/>
          </a:xfrm>
        </p:spPr>
        <p:txBody>
          <a:bodyPr tIns="0" rtlCol="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a:t>Modifiez les styles du texte</a:t>
            </a:r>
          </a:p>
        </p:txBody>
      </p:sp>
      <p:sp>
        <p:nvSpPr>
          <p:cNvPr id="4" name="Espace réservé de la date 3"/>
          <p:cNvSpPr>
            <a:spLocks noGrp="1"/>
          </p:cNvSpPr>
          <p:nvPr>
            <p:ph type="dt" sz="half" idx="10"/>
          </p:nvPr>
        </p:nvSpPr>
        <p:spPr/>
        <p:txBody>
          <a:bodyPr rtlCol="0"/>
          <a:lstStyle/>
          <a:p>
            <a:pPr rtl="0"/>
            <a:fld id="{276CCD48-1B1D-4A4E-9030-F432DBF9005D}" type="datetime1">
              <a:rPr lang="fr-FR" noProof="0" smtClean="0"/>
              <a:t>10/05/2026</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2609873" y="805817"/>
            <a:ext cx="7950984" cy="1081705"/>
          </a:xfrm>
        </p:spPr>
        <p:txBody>
          <a:bodyPr rtlCol="0"/>
          <a:lstStyle/>
          <a:p>
            <a:pPr rtl="0"/>
            <a:r>
              <a:rPr lang="fr-FR" noProof="0"/>
              <a:t>Modifiez le style du titre</a:t>
            </a:r>
          </a:p>
        </p:txBody>
      </p:sp>
      <p:sp>
        <p:nvSpPr>
          <p:cNvPr id="3" name="Espace réservé du contenu 2"/>
          <p:cNvSpPr>
            <a:spLocks noGrp="1"/>
          </p:cNvSpPr>
          <p:nvPr>
            <p:ph sz="half" idx="1" hasCustomPrompt="1"/>
          </p:nvPr>
        </p:nvSpPr>
        <p:spPr>
          <a:xfrm>
            <a:off x="2605374" y="2052116"/>
            <a:ext cx="3891960" cy="3997828"/>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p:cNvSpPr>
            <a:spLocks noGrp="1"/>
          </p:cNvSpPr>
          <p:nvPr>
            <p:ph sz="half" idx="2" hasCustomPrompt="1"/>
          </p:nvPr>
        </p:nvSpPr>
        <p:spPr>
          <a:xfrm>
            <a:off x="6666636" y="2052114"/>
            <a:ext cx="3894222" cy="3997829"/>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e la date 4"/>
          <p:cNvSpPr>
            <a:spLocks noGrp="1"/>
          </p:cNvSpPr>
          <p:nvPr>
            <p:ph type="dt" sz="half" idx="10"/>
          </p:nvPr>
        </p:nvSpPr>
        <p:spPr/>
        <p:txBody>
          <a:bodyPr rtlCol="0"/>
          <a:lstStyle/>
          <a:p>
            <a:pPr rtl="0"/>
            <a:fld id="{F421DA81-9B85-4361-A72B-930F415091C9}" type="datetime1">
              <a:rPr lang="fr-FR" noProof="0" smtClean="0"/>
              <a:t>10/05/2026</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
        <p:nvSpPr>
          <p:cNvPr id="10" name="Zone de texte 9"/>
          <p:cNvSpPr txBox="1"/>
          <p:nvPr/>
        </p:nvSpPr>
        <p:spPr>
          <a:xfrm>
            <a:off x="2196172" y="641223"/>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Zone de texte 11"/>
          <p:cNvSpPr txBox="1"/>
          <p:nvPr/>
        </p:nvSpPr>
        <p:spPr>
          <a:xfrm>
            <a:off x="2193650" y="636424"/>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
        <p:nvSpPr>
          <p:cNvPr id="2" name="Titre 1"/>
          <p:cNvSpPr>
            <a:spLocks noGrp="1"/>
          </p:cNvSpPr>
          <p:nvPr>
            <p:ph type="title"/>
          </p:nvPr>
        </p:nvSpPr>
        <p:spPr>
          <a:xfrm>
            <a:off x="2609873" y="805818"/>
            <a:ext cx="7956560" cy="1078348"/>
          </a:xfrm>
        </p:spPr>
        <p:txBody>
          <a:bodyPr rtlCol="0"/>
          <a:lstStyle/>
          <a:p>
            <a:pPr rtl="0"/>
            <a:r>
              <a:rPr lang="fr-FR" noProof="0"/>
              <a:t>Modifiez le style du titre</a:t>
            </a:r>
          </a:p>
        </p:txBody>
      </p:sp>
      <p:sp>
        <p:nvSpPr>
          <p:cNvPr id="3" name="Espace réservé du texte 2"/>
          <p:cNvSpPr>
            <a:spLocks noGrp="1"/>
          </p:cNvSpPr>
          <p:nvPr>
            <p:ph type="body" idx="1" hasCustomPrompt="1"/>
          </p:nvPr>
        </p:nvSpPr>
        <p:spPr>
          <a:xfrm>
            <a:off x="2609285" y="2052115"/>
            <a:ext cx="3896467" cy="713818"/>
          </a:xfrm>
        </p:spPr>
        <p:txBody>
          <a:bodyPr rtlCol="0"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2609285" y="2851331"/>
            <a:ext cx="3893623" cy="3071434"/>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p:cNvSpPr>
            <a:spLocks noGrp="1"/>
          </p:cNvSpPr>
          <p:nvPr>
            <p:ph type="body" sz="quarter" idx="3" hasCustomPrompt="1"/>
          </p:nvPr>
        </p:nvSpPr>
        <p:spPr>
          <a:xfrm>
            <a:off x="6666634" y="2052115"/>
            <a:ext cx="3899798" cy="713818"/>
          </a:xfrm>
        </p:spPr>
        <p:txBody>
          <a:bodyPr rtlCol="0"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6" name="Espace réservé du contenu 5"/>
          <p:cNvSpPr>
            <a:spLocks noGrp="1"/>
          </p:cNvSpPr>
          <p:nvPr>
            <p:ph sz="quarter" idx="4" hasCustomPrompt="1"/>
          </p:nvPr>
        </p:nvSpPr>
        <p:spPr>
          <a:xfrm>
            <a:off x="6666635" y="2851331"/>
            <a:ext cx="3899798" cy="3071434"/>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p>
            <a:pPr rtl="0"/>
            <a:fld id="{AB4FB57E-6FE3-4665-989E-89E1A372E2A5}" type="datetime1">
              <a:rPr lang="fr-FR" noProof="0" smtClean="0"/>
              <a:t>10/05/2026</a:t>
            </a:fld>
            <a:endParaRPr lang="fr-FR" noProof="0"/>
          </a:p>
        </p:txBody>
      </p:sp>
      <p:sp>
        <p:nvSpPr>
          <p:cNvPr id="8" name="Espace réservé du pied de page 7"/>
          <p:cNvSpPr>
            <a:spLocks noGrp="1"/>
          </p:cNvSpPr>
          <p:nvPr>
            <p:ph type="ftr" sz="quarter" idx="11"/>
          </p:nvPr>
        </p:nvSpPr>
        <p:spPr/>
        <p:txBody>
          <a:bodyPr rtlCol="0"/>
          <a:lstStyle/>
          <a:p>
            <a:pPr rtl="0"/>
            <a:endParaRPr lang="fr-FR" noProof="0"/>
          </a:p>
        </p:txBody>
      </p:sp>
      <p:sp>
        <p:nvSpPr>
          <p:cNvPr id="9" name="Espace réservé du numéro de diapositive 8"/>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rtlCol="0"/>
          <a:lstStyle/>
          <a:p>
            <a:pPr rtl="0"/>
            <a:r>
              <a:rPr lang="fr-FR" noProof="0"/>
              <a:t>Modifiez le style du titre</a:t>
            </a:r>
          </a:p>
        </p:txBody>
      </p:sp>
      <p:sp>
        <p:nvSpPr>
          <p:cNvPr id="3" name="Espace réservé de la date 2"/>
          <p:cNvSpPr>
            <a:spLocks noGrp="1"/>
          </p:cNvSpPr>
          <p:nvPr>
            <p:ph type="dt" sz="half" idx="10"/>
          </p:nvPr>
        </p:nvSpPr>
        <p:spPr/>
        <p:txBody>
          <a:bodyPr rtlCol="0"/>
          <a:lstStyle/>
          <a:p>
            <a:pPr rtl="0"/>
            <a:fld id="{2059918D-148B-4266-BCA7-9D29D6EC7852}" type="datetime1">
              <a:rPr lang="fr-FR" noProof="0" smtClean="0"/>
              <a:t>10/05/2026</a:t>
            </a:fld>
            <a:endParaRPr lang="fr-FR" noProof="0"/>
          </a:p>
        </p:txBody>
      </p:sp>
      <p:sp>
        <p:nvSpPr>
          <p:cNvPr id="4" name="Espace réservé du pied de page 3"/>
          <p:cNvSpPr>
            <a:spLocks noGrp="1"/>
          </p:cNvSpPr>
          <p:nvPr>
            <p:ph type="ftr" sz="quarter" idx="11"/>
          </p:nvPr>
        </p:nvSpPr>
        <p:spPr/>
        <p:txBody>
          <a:bodyPr rtlCol="0"/>
          <a:lstStyle/>
          <a:p>
            <a:pPr rtl="0"/>
            <a:endParaRPr lang="fr-FR" noProof="0"/>
          </a:p>
        </p:txBody>
      </p:sp>
      <p:sp>
        <p:nvSpPr>
          <p:cNvPr id="5" name="Espace réservé du numéro de diapositive 4"/>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
        <p:nvSpPr>
          <p:cNvPr id="8" name="Zone de texte 7"/>
          <p:cNvSpPr txBox="1"/>
          <p:nvPr/>
        </p:nvSpPr>
        <p:spPr>
          <a:xfrm>
            <a:off x="2196172" y="641226"/>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Espace réservé de la date 1"/>
          <p:cNvSpPr>
            <a:spLocks noGrp="1"/>
          </p:cNvSpPr>
          <p:nvPr>
            <p:ph type="dt" sz="half" idx="10"/>
          </p:nvPr>
        </p:nvSpPr>
        <p:spPr/>
        <p:txBody>
          <a:bodyPr rtlCol="0"/>
          <a:lstStyle/>
          <a:p>
            <a:pPr rtl="0"/>
            <a:fld id="{5DF4E9E4-796C-41F1-BF00-12763C8D0D40}" type="datetime1">
              <a:rPr lang="fr-FR" noProof="0" smtClean="0"/>
              <a:t>10/05/2026</a:t>
            </a:fld>
            <a:endParaRPr lang="fr-FR" noProof="0"/>
          </a:p>
        </p:txBody>
      </p:sp>
      <p:sp>
        <p:nvSpPr>
          <p:cNvPr id="3" name="Espace réservé du pied de page 2"/>
          <p:cNvSpPr>
            <a:spLocks noGrp="1"/>
          </p:cNvSpPr>
          <p:nvPr>
            <p:ph type="ftr" sz="quarter" idx="11"/>
          </p:nvPr>
        </p:nvSpPr>
        <p:spPr/>
        <p:txBody>
          <a:bodyPr rtlCol="0"/>
          <a:lstStyle/>
          <a:p>
            <a:pPr rtl="0"/>
            <a:endParaRPr lang="fr-FR" noProof="0"/>
          </a:p>
        </p:txBody>
      </p:sp>
      <p:sp>
        <p:nvSpPr>
          <p:cNvPr id="4" name="Espace réservé du numéro de diapositive 3"/>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Zone de texte 9"/>
          <p:cNvSpPr txBox="1"/>
          <p:nvPr/>
        </p:nvSpPr>
        <p:spPr>
          <a:xfrm>
            <a:off x="1554154" y="1127550"/>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
        <p:nvSpPr>
          <p:cNvPr id="2" name="Titre 1"/>
          <p:cNvSpPr>
            <a:spLocks noGrp="1"/>
          </p:cNvSpPr>
          <p:nvPr>
            <p:ph type="title"/>
          </p:nvPr>
        </p:nvSpPr>
        <p:spPr>
          <a:xfrm>
            <a:off x="1970323" y="1282451"/>
            <a:ext cx="2664361" cy="1903241"/>
          </a:xfrm>
        </p:spPr>
        <p:txBody>
          <a:bodyPr rtlCol="0" anchor="b">
            <a:normAutofit/>
          </a:bodyPr>
          <a:lstStyle>
            <a:lvl1pPr algn="l">
              <a:defRPr sz="2400"/>
            </a:lvl1pPr>
          </a:lstStyle>
          <a:p>
            <a:pPr rtl="0"/>
            <a:r>
              <a:rPr lang="fr-FR" noProof="0"/>
              <a:t>Modifiez le style du titre</a:t>
            </a:r>
          </a:p>
        </p:txBody>
      </p:sp>
      <p:sp>
        <p:nvSpPr>
          <p:cNvPr id="3" name="Espace réservé du contenu 2"/>
          <p:cNvSpPr>
            <a:spLocks noGrp="1"/>
          </p:cNvSpPr>
          <p:nvPr>
            <p:ph idx="1" hasCustomPrompt="1"/>
          </p:nvPr>
        </p:nvSpPr>
        <p:spPr>
          <a:xfrm>
            <a:off x="5120154" y="805818"/>
            <a:ext cx="5446278" cy="5244126"/>
          </a:xfrm>
        </p:spPr>
        <p:txBody>
          <a:bodyPr rtlCol="0" anchor="ct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p:cNvSpPr>
            <a:spLocks noGrp="1"/>
          </p:cNvSpPr>
          <p:nvPr>
            <p:ph type="body" sz="half" idx="2" hasCustomPrompt="1"/>
          </p:nvPr>
        </p:nvSpPr>
        <p:spPr>
          <a:xfrm>
            <a:off x="1970322" y="3186154"/>
            <a:ext cx="2664361" cy="2386397"/>
          </a:xfrm>
        </p:spPr>
        <p:txBody>
          <a:bodyPr rtlCol="0"/>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A6D8FECA-A178-415C-8F11-371A0FE95694}" type="datetime1">
              <a:rPr lang="fr-FR" noProof="0" smtClean="0"/>
              <a:t>10/05/2026</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Espace réservé pour une image 2"/>
          <p:cNvSpPr>
            <a:spLocks noGrp="1" noChangeAspect="1"/>
          </p:cNvSpPr>
          <p:nvPr>
            <p:ph type="pic" idx="1" hasCustomPrompt="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rtlCol="0"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p>
        </p:txBody>
      </p:sp>
      <p:sp>
        <p:nvSpPr>
          <p:cNvPr id="10" name="Zone de texte 9"/>
          <p:cNvSpPr txBox="1"/>
          <p:nvPr/>
        </p:nvSpPr>
        <p:spPr>
          <a:xfrm>
            <a:off x="1554686" y="1127550"/>
            <a:ext cx="415636" cy="369332"/>
          </a:xfrm>
          <a:prstGeom prst="rect">
            <a:avLst/>
          </a:prstGeom>
          <a:noFill/>
        </p:spPr>
        <p:txBody>
          <a:bodyPr wrap="square" rtlCol="0">
            <a:spAutoFit/>
          </a:bodyPr>
          <a:lstStyle/>
          <a:p>
            <a:pPr algn="r" rtl="0"/>
            <a:r>
              <a:rPr lang="fr-FR" sz="1800" noProof="0">
                <a:solidFill>
                  <a:schemeClr val="accent6"/>
                </a:solidFill>
                <a:latin typeface="Wingdings 3" panose="05040102010807070707" pitchFamily="18" charset="2"/>
              </a:rPr>
              <a:t>z</a:t>
            </a:r>
            <a:endParaRPr lang="fr-FR" sz="1000" noProof="0">
              <a:solidFill>
                <a:schemeClr val="accent6"/>
              </a:solidFill>
              <a:latin typeface="MS Shell Dlg 2" panose="020B0604030504040204" pitchFamily="34" charset="0"/>
            </a:endParaRPr>
          </a:p>
        </p:txBody>
      </p:sp>
      <p:sp>
        <p:nvSpPr>
          <p:cNvPr id="2" name="Titre 1"/>
          <p:cNvSpPr>
            <a:spLocks noGrp="1"/>
          </p:cNvSpPr>
          <p:nvPr>
            <p:ph type="title"/>
          </p:nvPr>
        </p:nvSpPr>
        <p:spPr>
          <a:xfrm>
            <a:off x="1971241" y="1282452"/>
            <a:ext cx="3970986" cy="1900473"/>
          </a:xfrm>
        </p:spPr>
        <p:txBody>
          <a:bodyPr rtlCol="0" anchor="b">
            <a:normAutofit/>
          </a:bodyPr>
          <a:lstStyle>
            <a:lvl1pPr algn="l">
              <a:defRPr sz="3200"/>
            </a:lvl1pPr>
          </a:lstStyle>
          <a:p>
            <a:pPr rtl="0"/>
            <a:r>
              <a:rPr lang="fr-FR" noProof="0"/>
              <a:t>Modifiez le style du titre</a:t>
            </a:r>
          </a:p>
        </p:txBody>
      </p:sp>
      <p:sp>
        <p:nvSpPr>
          <p:cNvPr id="4" name="Espace réservé du texte 3"/>
          <p:cNvSpPr>
            <a:spLocks noGrp="1"/>
          </p:cNvSpPr>
          <p:nvPr>
            <p:ph type="body" sz="half" idx="2" hasCustomPrompt="1"/>
          </p:nvPr>
        </p:nvSpPr>
        <p:spPr>
          <a:xfrm>
            <a:off x="1970322" y="3182928"/>
            <a:ext cx="3971874" cy="2386394"/>
          </a:xfrm>
        </p:spPr>
        <p:txBody>
          <a:bodyPr rtlCol="0">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37EB8A92-8561-42E6-888B-16B96F16A3AC}" type="datetime1">
              <a:rPr lang="fr-FR" noProof="0" smtClean="0"/>
              <a:t>10/05/2026</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6D22F896-40B5-4ADD-8801-0D06FADFA095}" type="slidenum">
              <a:rPr lang="fr-FR" noProof="0" smtClean="0"/>
              <a:t>‹n°›</a:t>
            </a:fld>
            <a:endParaRPr lang="fr-FR"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Imag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Imag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Espace réservé du titre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pPr rtl="0"/>
            <a:r>
              <a:rPr lang="fr-FR" noProof="0"/>
              <a:t>Modifiez le style du titre</a:t>
            </a:r>
          </a:p>
        </p:txBody>
      </p:sp>
      <p:sp>
        <p:nvSpPr>
          <p:cNvPr id="3" name="Espace réservé du texte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pPr rtl="0"/>
            <a:fld id="{69B5EE93-402F-4331-8CF4-6D9360B05D77}" type="datetime1">
              <a:rPr lang="fr-FR" noProof="0" smtClean="0"/>
              <a:t>10/05/2026</a:t>
            </a:fld>
            <a:endParaRPr lang="fr-FR" noProof="0"/>
          </a:p>
        </p:txBody>
      </p:sp>
      <p:sp>
        <p:nvSpPr>
          <p:cNvPr id="5" name="Espace réservé du pied de page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pPr rtl="0"/>
            <a:endParaRPr lang="fr-FR" noProof="0"/>
          </a:p>
        </p:txBody>
      </p:sp>
      <p:sp>
        <p:nvSpPr>
          <p:cNvPr id="6" name="Espace réservé au numéro de diapositive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pPr rtl="0"/>
            <a:fld id="{6D22F896-40B5-4ADD-8801-0D06FADFA095}" type="slidenum">
              <a:rPr lang="fr-FR" noProof="0" smtClean="0"/>
              <a:pPr rtl="0"/>
              <a:t>‹n°›</a:t>
            </a:fld>
            <a:endParaRPr lang="fr-FR" noProof="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blip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8F3CF990-ACB8-443A-BB74-D36EC8A00B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pic>
        <p:nvPicPr>
          <p:cNvPr id="48" name="Image 47">
            <a:extLst>
              <a:ext uri="{FF2B5EF4-FFF2-40B4-BE49-F238E27FC236}">
                <a16:creationId xmlns:a16="http://schemas.microsoft.com/office/drawing/2014/main" id="{00B98862-BEE1-44FB-A335-A1B9106B445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a:noFill/>
        </p:spPr>
      </p:pic>
      <p:sp>
        <p:nvSpPr>
          <p:cNvPr id="50" name="Forme libre : Forme 49">
            <a:extLst>
              <a:ext uri="{FF2B5EF4-FFF2-40B4-BE49-F238E27FC236}">
                <a16:creationId xmlns:a16="http://schemas.microsoft.com/office/drawing/2014/main" id="{65F94F98-3A57-49AA-838E-91AAF600B6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678519" y="-1660968"/>
            <a:ext cx="5838229" cy="11188733"/>
          </a:xfrm>
          <a:custGeom>
            <a:avLst/>
            <a:gdLst>
              <a:gd name="connsiteX0" fmla="*/ 0 w 7821919"/>
              <a:gd name="connsiteY0" fmla="*/ 0 h 6858000"/>
              <a:gd name="connsiteX1" fmla="*/ 6983367 w 7821919"/>
              <a:gd name="connsiteY1" fmla="*/ 0 h 6858000"/>
              <a:gd name="connsiteX2" fmla="*/ 6982269 w 7821919"/>
              <a:gd name="connsiteY2" fmla="*/ 1331 h 6858000"/>
              <a:gd name="connsiteX3" fmla="*/ 6833782 w 7821919"/>
              <a:gd name="connsiteY3" fmla="*/ 487443 h 6858000"/>
              <a:gd name="connsiteX4" fmla="*/ 6851446 w 7821919"/>
              <a:gd name="connsiteY4" fmla="*/ 662666 h 6858000"/>
              <a:gd name="connsiteX5" fmla="*/ 6857532 w 7821919"/>
              <a:gd name="connsiteY5" fmla="*/ 686333 h 6858000"/>
              <a:gd name="connsiteX6" fmla="*/ 6806927 w 7821919"/>
              <a:gd name="connsiteY6" fmla="*/ 699345 h 6858000"/>
              <a:gd name="connsiteX7" fmla="*/ 5555365 w 7821919"/>
              <a:gd name="connsiteY7" fmla="*/ 2400515 h 6858000"/>
              <a:gd name="connsiteX8" fmla="*/ 7336617 w 7821919"/>
              <a:gd name="connsiteY8" fmla="*/ 4181767 h 6858000"/>
              <a:gd name="connsiteX9" fmla="*/ 7452815 w 7821919"/>
              <a:gd name="connsiteY9" fmla="*/ 4175900 h 6858000"/>
              <a:gd name="connsiteX10" fmla="*/ 7437456 w 7821919"/>
              <a:gd name="connsiteY10" fmla="*/ 4225378 h 6858000"/>
              <a:gd name="connsiteX11" fmla="*/ 7428275 w 7821919"/>
              <a:gd name="connsiteY11" fmla="*/ 4316448 h 6858000"/>
              <a:gd name="connsiteX12" fmla="*/ 7789089 w 7821919"/>
              <a:gd name="connsiteY12" fmla="*/ 4759152 h 6858000"/>
              <a:gd name="connsiteX13" fmla="*/ 7821919 w 7821919"/>
              <a:gd name="connsiteY13" fmla="*/ 4762461 h 6858000"/>
              <a:gd name="connsiteX14" fmla="*/ 7809638 w 7821919"/>
              <a:gd name="connsiteY14" fmla="*/ 4785088 h 6858000"/>
              <a:gd name="connsiteX15" fmla="*/ 7794661 w 7821919"/>
              <a:gd name="connsiteY15" fmla="*/ 4833335 h 6858000"/>
              <a:gd name="connsiteX16" fmla="*/ 7524776 w 7821919"/>
              <a:gd name="connsiteY16" fmla="*/ 4917113 h 6858000"/>
              <a:gd name="connsiteX17" fmla="*/ 6642110 w 7821919"/>
              <a:gd name="connsiteY17" fmla="*/ 6248746 h 6858000"/>
              <a:gd name="connsiteX18" fmla="*/ 6755682 w 7821919"/>
              <a:gd name="connsiteY18" fmla="*/ 6811285 h 6858000"/>
              <a:gd name="connsiteX19" fmla="*/ 6778185 w 7821919"/>
              <a:gd name="connsiteY19" fmla="*/ 6858000 h 6858000"/>
              <a:gd name="connsiteX20" fmla="*/ 0 w 7821919"/>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21919" h="6858000">
                <a:moveTo>
                  <a:pt x="0" y="0"/>
                </a:moveTo>
                <a:lnTo>
                  <a:pt x="6983367" y="0"/>
                </a:lnTo>
                <a:lnTo>
                  <a:pt x="6982269" y="1331"/>
                </a:lnTo>
                <a:cubicBezTo>
                  <a:pt x="6888522" y="140095"/>
                  <a:pt x="6833782" y="307376"/>
                  <a:pt x="6833782" y="487443"/>
                </a:cubicBezTo>
                <a:cubicBezTo>
                  <a:pt x="6833782" y="547466"/>
                  <a:pt x="6839864" y="606067"/>
                  <a:pt x="6851446" y="662666"/>
                </a:cubicBezTo>
                <a:lnTo>
                  <a:pt x="6857532" y="686333"/>
                </a:lnTo>
                <a:lnTo>
                  <a:pt x="6806927" y="699345"/>
                </a:lnTo>
                <a:cubicBezTo>
                  <a:pt x="6081835" y="924872"/>
                  <a:pt x="5555365" y="1601212"/>
                  <a:pt x="5555365" y="2400515"/>
                </a:cubicBezTo>
                <a:cubicBezTo>
                  <a:pt x="5555365" y="3384273"/>
                  <a:pt x="6352859" y="4181767"/>
                  <a:pt x="7336617" y="4181767"/>
                </a:cubicBezTo>
                <a:lnTo>
                  <a:pt x="7452815" y="4175900"/>
                </a:lnTo>
                <a:lnTo>
                  <a:pt x="7437456" y="4225378"/>
                </a:lnTo>
                <a:cubicBezTo>
                  <a:pt x="7431436" y="4254794"/>
                  <a:pt x="7428275" y="4285252"/>
                  <a:pt x="7428275" y="4316448"/>
                </a:cubicBezTo>
                <a:cubicBezTo>
                  <a:pt x="7428275" y="4534821"/>
                  <a:pt x="7583172" y="4717015"/>
                  <a:pt x="7789089" y="4759152"/>
                </a:cubicBezTo>
                <a:lnTo>
                  <a:pt x="7821919" y="4762461"/>
                </a:lnTo>
                <a:lnTo>
                  <a:pt x="7809638" y="4785088"/>
                </a:lnTo>
                <a:lnTo>
                  <a:pt x="7794661" y="4833335"/>
                </a:lnTo>
                <a:lnTo>
                  <a:pt x="7524776" y="4917113"/>
                </a:lnTo>
                <a:cubicBezTo>
                  <a:pt x="7006070" y="5136507"/>
                  <a:pt x="6642110" y="5650122"/>
                  <a:pt x="6642110" y="6248746"/>
                </a:cubicBezTo>
                <a:cubicBezTo>
                  <a:pt x="6642110" y="6448287"/>
                  <a:pt x="6682550" y="6638383"/>
                  <a:pt x="6755682" y="6811285"/>
                </a:cubicBezTo>
                <a:lnTo>
                  <a:pt x="6778185" y="6858000"/>
                </a:lnTo>
                <a:lnTo>
                  <a:pt x="0" y="6858000"/>
                </a:lnTo>
                <a:close/>
              </a:path>
            </a:pathLst>
          </a:custGeom>
          <a:gradFill>
            <a:gsLst>
              <a:gs pos="25000">
                <a:schemeClr val="accent1">
                  <a:alpha val="0"/>
                </a:schemeClr>
              </a:gs>
              <a:gs pos="100000">
                <a:schemeClr val="accent1">
                  <a:alpha val="7500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pic>
        <p:nvPicPr>
          <p:cNvPr id="52" name="Image 51">
            <a:extLst>
              <a:ext uri="{FF2B5EF4-FFF2-40B4-BE49-F238E27FC236}">
                <a16:creationId xmlns:a16="http://schemas.microsoft.com/office/drawing/2014/main" id="{7185CF21-0594-48C0-9F3E-254D6BCE9D9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45489" y="-5487"/>
            <a:ext cx="12189867" cy="6858000"/>
          </a:xfrm>
          <a:prstGeom prst="rect">
            <a:avLst/>
          </a:prstGeom>
        </p:spPr>
      </p:pic>
      <p:sp>
        <p:nvSpPr>
          <p:cNvPr id="54" name="Rectangle 53">
            <a:extLst>
              <a:ext uri="{FF2B5EF4-FFF2-40B4-BE49-F238E27FC236}">
                <a16:creationId xmlns:a16="http://schemas.microsoft.com/office/drawing/2014/main" id="{A0B5529D-5CAA-4BF2-B5C9-34705E7661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59909" cy="6858000"/>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56" name="Forme libre : Forme 55">
            <a:extLst>
              <a:ext uri="{FF2B5EF4-FFF2-40B4-BE49-F238E27FC236}">
                <a16:creationId xmlns:a16="http://schemas.microsoft.com/office/drawing/2014/main" id="{FBD68200-BC03-4015-860B-CD5C30CD7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910" y="0"/>
            <a:ext cx="7869544" cy="6858000"/>
          </a:xfrm>
          <a:custGeom>
            <a:avLst/>
            <a:gdLst>
              <a:gd name="connsiteX0" fmla="*/ 0 w 7821919"/>
              <a:gd name="connsiteY0" fmla="*/ 0 h 6858000"/>
              <a:gd name="connsiteX1" fmla="*/ 6983367 w 7821919"/>
              <a:gd name="connsiteY1" fmla="*/ 0 h 6858000"/>
              <a:gd name="connsiteX2" fmla="*/ 6982269 w 7821919"/>
              <a:gd name="connsiteY2" fmla="*/ 1331 h 6858000"/>
              <a:gd name="connsiteX3" fmla="*/ 6833782 w 7821919"/>
              <a:gd name="connsiteY3" fmla="*/ 487443 h 6858000"/>
              <a:gd name="connsiteX4" fmla="*/ 6851446 w 7821919"/>
              <a:gd name="connsiteY4" fmla="*/ 662666 h 6858000"/>
              <a:gd name="connsiteX5" fmla="*/ 6857532 w 7821919"/>
              <a:gd name="connsiteY5" fmla="*/ 686333 h 6858000"/>
              <a:gd name="connsiteX6" fmla="*/ 6806927 w 7821919"/>
              <a:gd name="connsiteY6" fmla="*/ 699345 h 6858000"/>
              <a:gd name="connsiteX7" fmla="*/ 5555365 w 7821919"/>
              <a:gd name="connsiteY7" fmla="*/ 2400515 h 6858000"/>
              <a:gd name="connsiteX8" fmla="*/ 7336617 w 7821919"/>
              <a:gd name="connsiteY8" fmla="*/ 4181767 h 6858000"/>
              <a:gd name="connsiteX9" fmla="*/ 7452815 w 7821919"/>
              <a:gd name="connsiteY9" fmla="*/ 4175900 h 6858000"/>
              <a:gd name="connsiteX10" fmla="*/ 7437456 w 7821919"/>
              <a:gd name="connsiteY10" fmla="*/ 4225378 h 6858000"/>
              <a:gd name="connsiteX11" fmla="*/ 7428275 w 7821919"/>
              <a:gd name="connsiteY11" fmla="*/ 4316448 h 6858000"/>
              <a:gd name="connsiteX12" fmla="*/ 7789089 w 7821919"/>
              <a:gd name="connsiteY12" fmla="*/ 4759152 h 6858000"/>
              <a:gd name="connsiteX13" fmla="*/ 7821919 w 7821919"/>
              <a:gd name="connsiteY13" fmla="*/ 4762461 h 6858000"/>
              <a:gd name="connsiteX14" fmla="*/ 7809638 w 7821919"/>
              <a:gd name="connsiteY14" fmla="*/ 4785088 h 6858000"/>
              <a:gd name="connsiteX15" fmla="*/ 7794661 w 7821919"/>
              <a:gd name="connsiteY15" fmla="*/ 4833335 h 6858000"/>
              <a:gd name="connsiteX16" fmla="*/ 7524776 w 7821919"/>
              <a:gd name="connsiteY16" fmla="*/ 4917113 h 6858000"/>
              <a:gd name="connsiteX17" fmla="*/ 6642110 w 7821919"/>
              <a:gd name="connsiteY17" fmla="*/ 6248746 h 6858000"/>
              <a:gd name="connsiteX18" fmla="*/ 6755682 w 7821919"/>
              <a:gd name="connsiteY18" fmla="*/ 6811285 h 6858000"/>
              <a:gd name="connsiteX19" fmla="*/ 6778185 w 7821919"/>
              <a:gd name="connsiteY19" fmla="*/ 6858000 h 6858000"/>
              <a:gd name="connsiteX20" fmla="*/ 0 w 7821919"/>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21919" h="6858000">
                <a:moveTo>
                  <a:pt x="0" y="0"/>
                </a:moveTo>
                <a:lnTo>
                  <a:pt x="6983367" y="0"/>
                </a:lnTo>
                <a:lnTo>
                  <a:pt x="6982269" y="1331"/>
                </a:lnTo>
                <a:cubicBezTo>
                  <a:pt x="6888522" y="140095"/>
                  <a:pt x="6833782" y="307376"/>
                  <a:pt x="6833782" y="487443"/>
                </a:cubicBezTo>
                <a:cubicBezTo>
                  <a:pt x="6833782" y="547466"/>
                  <a:pt x="6839864" y="606067"/>
                  <a:pt x="6851446" y="662666"/>
                </a:cubicBezTo>
                <a:lnTo>
                  <a:pt x="6857532" y="686333"/>
                </a:lnTo>
                <a:lnTo>
                  <a:pt x="6806927" y="699345"/>
                </a:lnTo>
                <a:cubicBezTo>
                  <a:pt x="6081835" y="924872"/>
                  <a:pt x="5555365" y="1601212"/>
                  <a:pt x="5555365" y="2400515"/>
                </a:cubicBezTo>
                <a:cubicBezTo>
                  <a:pt x="5555365" y="3384273"/>
                  <a:pt x="6352859" y="4181767"/>
                  <a:pt x="7336617" y="4181767"/>
                </a:cubicBezTo>
                <a:lnTo>
                  <a:pt x="7452815" y="4175900"/>
                </a:lnTo>
                <a:lnTo>
                  <a:pt x="7437456" y="4225378"/>
                </a:lnTo>
                <a:cubicBezTo>
                  <a:pt x="7431436" y="4254794"/>
                  <a:pt x="7428275" y="4285252"/>
                  <a:pt x="7428275" y="4316448"/>
                </a:cubicBezTo>
                <a:cubicBezTo>
                  <a:pt x="7428275" y="4534821"/>
                  <a:pt x="7583172" y="4717015"/>
                  <a:pt x="7789089" y="4759152"/>
                </a:cubicBezTo>
                <a:lnTo>
                  <a:pt x="7821919" y="4762461"/>
                </a:lnTo>
                <a:lnTo>
                  <a:pt x="7809638" y="4785088"/>
                </a:lnTo>
                <a:lnTo>
                  <a:pt x="7794661" y="4833335"/>
                </a:lnTo>
                <a:lnTo>
                  <a:pt x="7524776" y="4917113"/>
                </a:lnTo>
                <a:cubicBezTo>
                  <a:pt x="7006070" y="5136507"/>
                  <a:pt x="6642110" y="5650122"/>
                  <a:pt x="6642110" y="6248746"/>
                </a:cubicBezTo>
                <a:cubicBezTo>
                  <a:pt x="6642110" y="6448287"/>
                  <a:pt x="6682550" y="6638383"/>
                  <a:pt x="6755682" y="6811285"/>
                </a:cubicBezTo>
                <a:lnTo>
                  <a:pt x="6778185" y="6858000"/>
                </a:lnTo>
                <a:lnTo>
                  <a:pt x="0" y="6858000"/>
                </a:lnTo>
                <a:close/>
              </a:path>
            </a:pathLst>
          </a:custGeom>
          <a:gradFill>
            <a:gsLst>
              <a:gs pos="25996">
                <a:srgbClr val="1F2D29">
                  <a:alpha val="4000"/>
                </a:srgbClr>
              </a:gs>
              <a:gs pos="20000">
                <a:schemeClr val="bg2">
                  <a:alpha val="0"/>
                </a:schemeClr>
              </a:gs>
              <a:gs pos="100000">
                <a:schemeClr val="bg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58" name="Ovale 57">
            <a:extLst>
              <a:ext uri="{FF2B5EF4-FFF2-40B4-BE49-F238E27FC236}">
                <a16:creationId xmlns:a16="http://schemas.microsoft.com/office/drawing/2014/main" id="{332A6F87-AC28-4AA8-B8A6-AEBC67BD0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47567" y="2282700"/>
            <a:ext cx="967148" cy="967148"/>
          </a:xfrm>
          <a:prstGeom prst="ellipse">
            <a:avLst/>
          </a:prstGeom>
          <a:gradFill>
            <a:gsLst>
              <a:gs pos="0">
                <a:schemeClr val="bg2">
                  <a:alpha val="0"/>
                </a:schemeClr>
              </a:gs>
              <a:gs pos="100000">
                <a:schemeClr val="accent1">
                  <a:alpha val="2100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2" name="Titre 1">
            <a:extLst>
              <a:ext uri="{FF2B5EF4-FFF2-40B4-BE49-F238E27FC236}">
                <a16:creationId xmlns:a16="http://schemas.microsoft.com/office/drawing/2014/main" id="{12D3C9CC-F0AD-4F56-9B0F-18ED29C3B4C9}"/>
              </a:ext>
            </a:extLst>
          </p:cNvPr>
          <p:cNvSpPr>
            <a:spLocks noGrp="1"/>
          </p:cNvSpPr>
          <p:nvPr>
            <p:ph type="ctrTitle"/>
          </p:nvPr>
        </p:nvSpPr>
        <p:spPr>
          <a:xfrm>
            <a:off x="1276987" y="1990238"/>
            <a:ext cx="9900000" cy="1427788"/>
          </a:xfrm>
        </p:spPr>
        <p:txBody>
          <a:bodyPr rtlCol="0" anchor="ctr" anchorCtr="0">
            <a:normAutofit/>
          </a:bodyPr>
          <a:lstStyle/>
          <a:p>
            <a:pPr algn="l"/>
            <a:r>
              <a:rPr lang="fr-FR" sz="8000" b="1" dirty="0">
                <a:latin typeface="Cavolini" panose="03000502040302020204" pitchFamily="66" charset="0"/>
                <a:cs typeface="Cavolini" panose="03000502040302020204" pitchFamily="66" charset="0"/>
              </a:rPr>
              <a:t>LOI 28</a:t>
            </a:r>
          </a:p>
        </p:txBody>
      </p:sp>
      <p:sp>
        <p:nvSpPr>
          <p:cNvPr id="3" name="Sous-titre 2">
            <a:extLst>
              <a:ext uri="{FF2B5EF4-FFF2-40B4-BE49-F238E27FC236}">
                <a16:creationId xmlns:a16="http://schemas.microsoft.com/office/drawing/2014/main" id="{F5138C4F-5ED7-4B74-B0C6-2DF6DC04F194}"/>
              </a:ext>
            </a:extLst>
          </p:cNvPr>
          <p:cNvSpPr>
            <a:spLocks noGrp="1"/>
          </p:cNvSpPr>
          <p:nvPr>
            <p:ph type="subTitle" idx="1"/>
          </p:nvPr>
        </p:nvSpPr>
        <p:spPr>
          <a:xfrm>
            <a:off x="1276987" y="3423513"/>
            <a:ext cx="9900000" cy="967149"/>
          </a:xfrm>
        </p:spPr>
        <p:txBody>
          <a:bodyPr rtlCol="0" anchor="ctr" anchorCtr="0">
            <a:normAutofit/>
          </a:bodyPr>
          <a:lstStyle/>
          <a:p>
            <a:pPr algn="l" rtl="0"/>
            <a:r>
              <a:rPr lang="fr-FR" sz="2800" dirty="0">
                <a:latin typeface="Comfortaa" panose="020F0603070200060003" pitchFamily="34" charset="0"/>
              </a:rPr>
              <a:t>Loi visant l’amélioration de certaines lois du travail</a:t>
            </a:r>
          </a:p>
        </p:txBody>
      </p:sp>
      <p:sp>
        <p:nvSpPr>
          <p:cNvPr id="4" name="ZoneTexte 3">
            <a:extLst>
              <a:ext uri="{FF2B5EF4-FFF2-40B4-BE49-F238E27FC236}">
                <a16:creationId xmlns:a16="http://schemas.microsoft.com/office/drawing/2014/main" id="{17D83A9E-6197-A967-DDD5-6F132471B05C}"/>
              </a:ext>
            </a:extLst>
          </p:cNvPr>
          <p:cNvSpPr txBox="1"/>
          <p:nvPr/>
        </p:nvSpPr>
        <p:spPr>
          <a:xfrm>
            <a:off x="1276987" y="5572520"/>
            <a:ext cx="2039678" cy="646331"/>
          </a:xfrm>
          <a:prstGeom prst="rect">
            <a:avLst/>
          </a:prstGeom>
          <a:noFill/>
        </p:spPr>
        <p:txBody>
          <a:bodyPr wrap="square" rtlCol="0">
            <a:spAutoFit/>
          </a:bodyPr>
          <a:lstStyle/>
          <a:p>
            <a:r>
              <a:rPr lang="fr-CA" dirty="0"/>
              <a:t>M</a:t>
            </a:r>
            <a:r>
              <a:rPr lang="fr-CA" baseline="30000" dirty="0"/>
              <a:t>e</a:t>
            </a:r>
            <a:r>
              <a:rPr lang="fr-CA" dirty="0"/>
              <a:t> Laure Tastayre</a:t>
            </a:r>
          </a:p>
          <a:p>
            <a:r>
              <a:rPr lang="fr-CA" dirty="0"/>
              <a:t>Avocate SCFP</a:t>
            </a:r>
          </a:p>
        </p:txBody>
      </p:sp>
      <p:sp>
        <p:nvSpPr>
          <p:cNvPr id="5" name="ZoneTexte 4">
            <a:extLst>
              <a:ext uri="{FF2B5EF4-FFF2-40B4-BE49-F238E27FC236}">
                <a16:creationId xmlns:a16="http://schemas.microsoft.com/office/drawing/2014/main" id="{F02337B3-846A-4E70-517C-DA43316A7AAC}"/>
              </a:ext>
            </a:extLst>
          </p:cNvPr>
          <p:cNvSpPr txBox="1"/>
          <p:nvPr/>
        </p:nvSpPr>
        <p:spPr>
          <a:xfrm>
            <a:off x="7390987" y="5520551"/>
            <a:ext cx="4408571" cy="646331"/>
          </a:xfrm>
          <a:prstGeom prst="rect">
            <a:avLst/>
          </a:prstGeom>
          <a:noFill/>
        </p:spPr>
        <p:txBody>
          <a:bodyPr wrap="square" rtlCol="0">
            <a:spAutoFit/>
          </a:bodyPr>
          <a:lstStyle/>
          <a:p>
            <a:pPr algn="r"/>
            <a:r>
              <a:rPr lang="fr-CA" dirty="0"/>
              <a:t>Séminaire sur le droit du travail et l’arbitrage de griefs de la FTQ– Mai 2026</a:t>
            </a:r>
          </a:p>
        </p:txBody>
      </p:sp>
      <p:pic>
        <p:nvPicPr>
          <p:cNvPr id="7" name="Image 6">
            <a:extLst>
              <a:ext uri="{FF2B5EF4-FFF2-40B4-BE49-F238E27FC236}">
                <a16:creationId xmlns:a16="http://schemas.microsoft.com/office/drawing/2014/main" id="{4EF4D0CB-87A8-C87A-D287-60F7440843B1}"/>
              </a:ext>
            </a:extLst>
          </p:cNvPr>
          <p:cNvPicPr>
            <a:picLocks noChangeAspect="1"/>
          </p:cNvPicPr>
          <p:nvPr/>
        </p:nvPicPr>
        <p:blipFill>
          <a:blip r:embed="rId6"/>
          <a:stretch>
            <a:fillRect/>
          </a:stretch>
        </p:blipFill>
        <p:spPr>
          <a:xfrm>
            <a:off x="9406326" y="363169"/>
            <a:ext cx="2393232" cy="1329573"/>
          </a:xfrm>
          <a:prstGeom prst="rect">
            <a:avLst/>
          </a:prstGeom>
          <a:effectLst>
            <a:softEdge rad="63500"/>
          </a:effectLst>
        </p:spPr>
      </p:pic>
    </p:spTree>
    <p:extLst>
      <p:ext uri="{BB962C8B-B14F-4D97-AF65-F5344CB8AC3E}">
        <p14:creationId xmlns:p14="http://schemas.microsoft.com/office/powerpoint/2010/main" val="4125624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EC0294F1-7EE2-4EB9-A41B-908481D40A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B5E326A3-EB92-4BDA-9F77-45197E0CBE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CAC996C7-7B84-4645-9AA1-6EA85EAB47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32DC315B-5680-47D9-B827-34D012FB1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a:extLst>
              <a:ext uri="{FF2B5EF4-FFF2-40B4-BE49-F238E27FC236}">
                <a16:creationId xmlns:a16="http://schemas.microsoft.com/office/drawing/2014/main" id="{ABD5D5B6-1EE6-4A33-9D8C-0932DF771FAF}"/>
              </a:ext>
            </a:extLst>
          </p:cNvPr>
          <p:cNvSpPr>
            <a:spLocks noGrp="1"/>
          </p:cNvSpPr>
          <p:nvPr>
            <p:ph type="title"/>
          </p:nvPr>
        </p:nvSpPr>
        <p:spPr>
          <a:xfrm>
            <a:off x="1224000" y="360000"/>
            <a:ext cx="9900000" cy="1077229"/>
          </a:xfrm>
        </p:spPr>
        <p:txBody>
          <a:bodyPr rtlCol="0" anchor="ctr">
            <a:normAutofit/>
          </a:bodyPr>
          <a:lstStyle/>
          <a:p>
            <a:pPr algn="ctr">
              <a:lnSpc>
                <a:spcPct val="100000"/>
              </a:lnSpc>
            </a:pPr>
            <a:r>
              <a:rPr lang="fr-FR" sz="4200" noProof="1">
                <a:solidFill>
                  <a:srgbClr val="1F2D29"/>
                </a:solidFill>
                <a:effectLst>
                  <a:outerShdw blurRad="38100" dist="38100" dir="2700000" algn="tl">
                    <a:srgbClr val="9BD597">
                      <a:alpha val="43000"/>
                    </a:srgbClr>
                  </a:outerShdw>
                </a:effectLst>
                <a:latin typeface="Cavolini" panose="03000502040302020204" pitchFamily="66" charset="0"/>
                <a:cs typeface="Cavolini" panose="03000502040302020204" pitchFamily="66" charset="0"/>
              </a:rPr>
              <a:t>Exemple A</a:t>
            </a:r>
          </a:p>
        </p:txBody>
      </p:sp>
      <p:graphicFrame>
        <p:nvGraphicFramePr>
          <p:cNvPr id="36" name="Espace réservé du contenu 2" descr="Chronologie en rectangle à coins arrondis SmartArt">
            <a:extLst>
              <a:ext uri="{FF2B5EF4-FFF2-40B4-BE49-F238E27FC236}">
                <a16:creationId xmlns:a16="http://schemas.microsoft.com/office/drawing/2014/main" id="{6BA025B2-6EAF-4BAB-AE0F-7FFFCD4D8AFF}"/>
              </a:ext>
            </a:extLst>
          </p:cNvPr>
          <p:cNvGraphicFramePr>
            <a:graphicFrameLocks noGrp="1"/>
          </p:cNvGraphicFramePr>
          <p:nvPr>
            <p:ph idx="1"/>
            <p:extLst>
              <p:ext uri="{D42A27DB-BD31-4B8C-83A1-F6EECF244321}">
                <p14:modId xmlns:p14="http://schemas.microsoft.com/office/powerpoint/2010/main" val="1217616172"/>
              </p:ext>
            </p:extLst>
          </p:nvPr>
        </p:nvGraphicFramePr>
        <p:xfrm>
          <a:off x="1224000" y="1581389"/>
          <a:ext cx="9563099" cy="44583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5192488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5CF25C-4578-D309-D296-A38957505FF2}"/>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943CDE7D-8156-0EAC-4E01-38498FF4B0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A115AA58-BC04-B18B-893C-2BAD8A3AA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AC326253-A5CD-88C1-51B1-E8DC63019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667F6425-45AE-FF29-87D2-272B1471E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3" name="Sous-titre 2">
            <a:extLst>
              <a:ext uri="{FF2B5EF4-FFF2-40B4-BE49-F238E27FC236}">
                <a16:creationId xmlns:a16="http://schemas.microsoft.com/office/drawing/2014/main" id="{4DA1B6B6-09BA-5BD5-9BEA-FAE6073CBE26}"/>
              </a:ext>
            </a:extLst>
          </p:cNvPr>
          <p:cNvSpPr txBox="1">
            <a:spLocks/>
          </p:cNvSpPr>
          <p:nvPr/>
        </p:nvSpPr>
        <p:spPr>
          <a:xfrm>
            <a:off x="1224000" y="45694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2" name="ZoneTexte 1">
            <a:extLst>
              <a:ext uri="{FF2B5EF4-FFF2-40B4-BE49-F238E27FC236}">
                <a16:creationId xmlns:a16="http://schemas.microsoft.com/office/drawing/2014/main" id="{18F30AD5-50BD-CFE6-3A4B-FB47A6796A65}"/>
              </a:ext>
            </a:extLst>
          </p:cNvPr>
          <p:cNvSpPr txBox="1"/>
          <p:nvPr/>
        </p:nvSpPr>
        <p:spPr>
          <a:xfrm>
            <a:off x="1224000" y="1804256"/>
            <a:ext cx="9900000" cy="3462486"/>
          </a:xfrm>
          <a:prstGeom prst="rect">
            <a:avLst/>
          </a:prstGeom>
          <a:noFill/>
        </p:spPr>
        <p:txBody>
          <a:bodyPr wrap="square" rtlCol="0">
            <a:spAutoFit/>
          </a:bodyPr>
          <a:lstStyle/>
          <a:p>
            <a:pPr>
              <a:spcAft>
                <a:spcPts val="1800"/>
              </a:spcAft>
              <a:buClr>
                <a:srgbClr val="AED1D2"/>
              </a:buClr>
              <a:buSzPct val="85000"/>
            </a:pPr>
            <a:r>
              <a:rPr lang="fr-CA" sz="2600" dirty="0">
                <a:latin typeface="Comfortaa" panose="020F0603070200060003" pitchFamily="34" charset="0"/>
              </a:rPr>
              <a:t>B.	Grief déposé </a:t>
            </a:r>
            <a:r>
              <a:rPr lang="fr-CA" sz="2600" b="1" u="sng" dirty="0">
                <a:solidFill>
                  <a:srgbClr val="3ABCAD"/>
                </a:solidFill>
                <a:latin typeface="Comfortaa" panose="020F0603070200060003" pitchFamily="34" charset="0"/>
              </a:rPr>
              <a:t>à partir</a:t>
            </a:r>
            <a:r>
              <a:rPr lang="fr-CA" sz="2600" dirty="0">
                <a:solidFill>
                  <a:srgbClr val="3ABCAD"/>
                </a:solidFill>
                <a:latin typeface="Comfortaa" panose="020F0603070200060003" pitchFamily="34" charset="0"/>
              </a:rPr>
              <a:t> </a:t>
            </a:r>
            <a:r>
              <a:rPr lang="fr-CA" sz="2600" dirty="0">
                <a:latin typeface="Comfortaa" panose="020F0603070200060003" pitchFamily="34" charset="0"/>
              </a:rPr>
              <a:t>du 28 octobre 2026 : </a:t>
            </a:r>
          </a:p>
          <a:p>
            <a:pPr marL="914400" lvl="1" indent="-457200">
              <a:spcAft>
                <a:spcPts val="1800"/>
              </a:spcAft>
              <a:buClr>
                <a:srgbClr val="3ABCAD"/>
              </a:buClr>
              <a:buSzPct val="85000"/>
              <a:buFont typeface="Wingdings" panose="05000000000000000000" pitchFamily="2" charset="2"/>
              <a:buChar char="ü"/>
            </a:pPr>
            <a:r>
              <a:rPr lang="fr-CA" sz="2600" dirty="0">
                <a:latin typeface="Comfortaa" panose="020F0603070200060003" pitchFamily="34" charset="0"/>
              </a:rPr>
              <a:t>Ajout de l’article 100.0.0.0.1 – Nomination de l’arbitre</a:t>
            </a:r>
          </a:p>
          <a:p>
            <a:pPr marL="1371600" lvl="2" indent="-457200" algn="just">
              <a:spcAft>
                <a:spcPts val="1800"/>
              </a:spcAft>
              <a:buClr>
                <a:srgbClr val="3ABCAD"/>
              </a:buClr>
              <a:buSzPct val="85000"/>
              <a:buFont typeface="Courier New" panose="02070309020205020404" pitchFamily="49" charset="0"/>
              <a:buChar char="o"/>
            </a:pPr>
            <a:r>
              <a:rPr lang="fr-CA" sz="2000" dirty="0">
                <a:latin typeface="Comfortaa" panose="020F0603070200060003" pitchFamily="34" charset="0"/>
              </a:rPr>
              <a:t>À faire dans les 6 mois du dépôt du grief. Si pas d’arbitre nommé, la partie qui a déposé le grief a 10 jours pour demander la nomination d’un arbitre par le ministre, sinon, le désistement du grief est présumé.</a:t>
            </a:r>
          </a:p>
          <a:p>
            <a:pPr marL="1371600" lvl="2" indent="-457200" algn="just">
              <a:spcAft>
                <a:spcPts val="1800"/>
              </a:spcAft>
              <a:buClr>
                <a:srgbClr val="3ABCAD"/>
              </a:buClr>
              <a:buSzPct val="85000"/>
              <a:buFont typeface="Courier New" panose="02070309020205020404" pitchFamily="49" charset="0"/>
              <a:buChar char="o"/>
            </a:pPr>
            <a:r>
              <a:rPr lang="fr-CA" sz="2000" dirty="0">
                <a:latin typeface="Comfortaa" panose="020F0603070200060003" pitchFamily="34" charset="0"/>
              </a:rPr>
              <a:t>Possibilité de prolongation de délai ou relever une partie de son défaut pour un motif raisonnable</a:t>
            </a:r>
          </a:p>
        </p:txBody>
      </p:sp>
    </p:spTree>
    <p:extLst>
      <p:ext uri="{BB962C8B-B14F-4D97-AF65-F5344CB8AC3E}">
        <p14:creationId xmlns:p14="http://schemas.microsoft.com/office/powerpoint/2010/main" val="1570180241"/>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4C5E54-0405-95F0-AE84-02A4EAED5714}"/>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16120DAC-4E3A-4C65-C356-9BDD14638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EB32B78F-3F49-2DD3-334C-8B2114AFB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F2A2ED27-237F-6FBE-4199-9199F8DFA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9613ED7B-279A-F7AC-C87A-37B6DF471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3" name="Sous-titre 2">
            <a:extLst>
              <a:ext uri="{FF2B5EF4-FFF2-40B4-BE49-F238E27FC236}">
                <a16:creationId xmlns:a16="http://schemas.microsoft.com/office/drawing/2014/main" id="{CA0FE1A2-5154-4EBE-CD13-2B8A82C16BEC}"/>
              </a:ext>
            </a:extLst>
          </p:cNvPr>
          <p:cNvSpPr txBox="1">
            <a:spLocks/>
          </p:cNvSpPr>
          <p:nvPr/>
        </p:nvSpPr>
        <p:spPr>
          <a:xfrm>
            <a:off x="1224000" y="880290"/>
            <a:ext cx="9800112"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2" name="ZoneTexte 1">
            <a:extLst>
              <a:ext uri="{FF2B5EF4-FFF2-40B4-BE49-F238E27FC236}">
                <a16:creationId xmlns:a16="http://schemas.microsoft.com/office/drawing/2014/main" id="{3C067DE0-F8C1-B121-A175-865D0A5445B7}"/>
              </a:ext>
            </a:extLst>
          </p:cNvPr>
          <p:cNvSpPr txBox="1"/>
          <p:nvPr/>
        </p:nvSpPr>
        <p:spPr>
          <a:xfrm>
            <a:off x="1224000" y="2197893"/>
            <a:ext cx="9957831" cy="2462213"/>
          </a:xfrm>
          <a:prstGeom prst="rect">
            <a:avLst/>
          </a:prstGeom>
          <a:noFill/>
        </p:spPr>
        <p:txBody>
          <a:bodyPr wrap="square" rtlCol="0">
            <a:spAutoFit/>
          </a:bodyPr>
          <a:lstStyle/>
          <a:p>
            <a:pPr marL="914400" lvl="1" indent="-457200">
              <a:spcAft>
                <a:spcPts val="1800"/>
              </a:spcAft>
              <a:buClr>
                <a:srgbClr val="3ABCAD"/>
              </a:buClr>
              <a:buSzPct val="85000"/>
              <a:buFont typeface="Wingdings" panose="05000000000000000000" pitchFamily="2" charset="2"/>
              <a:buChar char="ü"/>
            </a:pPr>
            <a:r>
              <a:rPr lang="fr-CA" sz="2400" dirty="0">
                <a:latin typeface="Comfortaa" panose="020F0603070200060003" pitchFamily="34" charset="0"/>
              </a:rPr>
              <a:t>Ajout de l’article 100.3.2 – Première journée d’audience</a:t>
            </a:r>
          </a:p>
          <a:p>
            <a:pPr marL="1371600" lvl="2" indent="-457200" algn="just">
              <a:spcAft>
                <a:spcPts val="1800"/>
              </a:spcAft>
              <a:buClr>
                <a:srgbClr val="3ABCAD"/>
              </a:buClr>
              <a:buSzPct val="85000"/>
              <a:buFont typeface="Courier New" panose="02070309020205020404" pitchFamily="49" charset="0"/>
              <a:buChar char="o"/>
            </a:pPr>
            <a:r>
              <a:rPr lang="fr-CA" sz="2000" dirty="0">
                <a:latin typeface="Comfortaa" panose="020F0603070200060003" pitchFamily="34" charset="0"/>
              </a:rPr>
              <a:t>Au plus tard un an suivant le dépôt du grief, à moins que l’arbitre, d’office ou à la demande de l’une des parties, n’en décide autrement lorsqu’il juge que les circonstances et l’intérêt des parties le justifient.</a:t>
            </a:r>
          </a:p>
          <a:p>
            <a:pPr lvl="1" algn="just">
              <a:spcAft>
                <a:spcPts val="1800"/>
              </a:spcAft>
              <a:buClr>
                <a:srgbClr val="AED1D2"/>
              </a:buClr>
              <a:buSzPct val="85000"/>
            </a:pPr>
            <a:endParaRPr lang="fr-CA" sz="2000" i="1" dirty="0">
              <a:latin typeface="Comfortaa" panose="020F0603070200060003" pitchFamily="34" charset="0"/>
            </a:endParaRPr>
          </a:p>
        </p:txBody>
      </p:sp>
    </p:spTree>
    <p:extLst>
      <p:ext uri="{BB962C8B-B14F-4D97-AF65-F5344CB8AC3E}">
        <p14:creationId xmlns:p14="http://schemas.microsoft.com/office/powerpoint/2010/main" val="232076383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08EC45F-D425-488F-B85F-1F207DBB5CD7}"/>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8A9F8232-FBF2-0EA9-7840-7DB45DDFB3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38F9D3C1-A158-CFA2-99C7-5AC2DE6E40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1C8DBBD7-548D-C6EC-5676-E61CD0888E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11A8AD1C-31D7-77EB-EED0-EF9227D2D4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3" name="Sous-titre 2">
            <a:extLst>
              <a:ext uri="{FF2B5EF4-FFF2-40B4-BE49-F238E27FC236}">
                <a16:creationId xmlns:a16="http://schemas.microsoft.com/office/drawing/2014/main" id="{BD184E10-B49A-AAB7-A5E4-CC95D50C9962}"/>
              </a:ext>
            </a:extLst>
          </p:cNvPr>
          <p:cNvSpPr txBox="1">
            <a:spLocks/>
          </p:cNvSpPr>
          <p:nvPr/>
        </p:nvSpPr>
        <p:spPr>
          <a:xfrm>
            <a:off x="1224000" y="360000"/>
            <a:ext cx="9800112"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2" name="ZoneTexte 1">
            <a:extLst>
              <a:ext uri="{FF2B5EF4-FFF2-40B4-BE49-F238E27FC236}">
                <a16:creationId xmlns:a16="http://schemas.microsoft.com/office/drawing/2014/main" id="{DD3E353E-BE20-CAA8-A43A-BFFF49680C73}"/>
              </a:ext>
            </a:extLst>
          </p:cNvPr>
          <p:cNvSpPr txBox="1"/>
          <p:nvPr/>
        </p:nvSpPr>
        <p:spPr>
          <a:xfrm>
            <a:off x="1223399" y="1797784"/>
            <a:ext cx="9957831" cy="3262432"/>
          </a:xfrm>
          <a:prstGeom prst="rect">
            <a:avLst/>
          </a:prstGeom>
          <a:noFill/>
        </p:spPr>
        <p:txBody>
          <a:bodyPr wrap="square" rtlCol="0">
            <a:spAutoFit/>
          </a:bodyPr>
          <a:lstStyle/>
          <a:p>
            <a:pPr marL="0" lvl="1" algn="just">
              <a:spcAft>
                <a:spcPts val="1800"/>
              </a:spcAft>
              <a:buClr>
                <a:srgbClr val="AED1D2"/>
              </a:buClr>
              <a:buSzPct val="85000"/>
            </a:pPr>
            <a:r>
              <a:rPr lang="fr-CA" sz="3200" dirty="0">
                <a:latin typeface="Comfortaa" panose="020F0603070200060003"/>
              </a:rPr>
              <a:t>Secteur public et parapublic</a:t>
            </a:r>
          </a:p>
          <a:p>
            <a:pPr marL="895350" lvl="2" indent="-438150" algn="just">
              <a:spcAft>
                <a:spcPts val="1800"/>
              </a:spcAft>
              <a:buClr>
                <a:srgbClr val="3ABCAD"/>
              </a:buClr>
              <a:buSzPct val="85000"/>
              <a:buFont typeface="Wingdings" panose="05000000000000000000" pitchFamily="2" charset="2"/>
              <a:buChar char="ü"/>
            </a:pPr>
            <a:r>
              <a:rPr lang="fr-CA" sz="2400" dirty="0">
                <a:latin typeface="Comfortaa" panose="020F0603070200060003"/>
              </a:rPr>
              <a:t>Modification de l’article 111.1 C.tr qui se lit dorénavant ainsi :</a:t>
            </a:r>
          </a:p>
          <a:p>
            <a:pPr marL="895350" lvl="1" algn="just">
              <a:spcAft>
                <a:spcPts val="1800"/>
              </a:spcAft>
              <a:buClr>
                <a:srgbClr val="AED1D2"/>
              </a:buClr>
              <a:buSzPct val="85000"/>
            </a:pPr>
            <a:r>
              <a:rPr lang="fr-CA" sz="2400" dirty="0">
                <a:latin typeface="Comfortaa" panose="020F0603070200060003"/>
              </a:rPr>
              <a:t>«</a:t>
            </a:r>
            <a:r>
              <a:rPr lang="fr-CA" sz="2400" i="1" dirty="0">
                <a:latin typeface="Comfortaa" panose="020F0603070200060003"/>
              </a:rPr>
              <a:t> </a:t>
            </a:r>
            <a:r>
              <a:rPr lang="fr-CA" sz="2400" dirty="0">
                <a:latin typeface="Comfortaa" panose="020F0603070200060003"/>
              </a:rPr>
              <a:t>À l’exception </a:t>
            </a:r>
            <a:r>
              <a:rPr lang="fr-CA" sz="2400" b="1" dirty="0">
                <a:solidFill>
                  <a:srgbClr val="3ABCAD"/>
                </a:solidFill>
                <a:latin typeface="Comfortaa" panose="020F0603070200060003"/>
              </a:rPr>
              <a:t>des articles 100.0.0.0.1 et 100.2 </a:t>
            </a:r>
            <a:r>
              <a:rPr lang="fr-CA" sz="2400" dirty="0">
                <a:latin typeface="Comfortaa" panose="020F0603070200060003"/>
              </a:rPr>
              <a:t>de la section I.1 du chapitre IV, les dispositions du présent code s’appliquent aux relations du travail dans les secteurs public et parapublic, sauf dans la mesure où elles sont inconciliables avec celles de la présente section. »</a:t>
            </a:r>
            <a:endParaRPr lang="fr-CA" sz="2000" i="1" dirty="0">
              <a:latin typeface="Comfortaa" panose="020F0603070200060003" pitchFamily="34" charset="0"/>
            </a:endParaRPr>
          </a:p>
        </p:txBody>
      </p:sp>
    </p:spTree>
    <p:extLst>
      <p:ext uri="{BB962C8B-B14F-4D97-AF65-F5344CB8AC3E}">
        <p14:creationId xmlns:p14="http://schemas.microsoft.com/office/powerpoint/2010/main" val="4065712505"/>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C69038-2504-4F57-40BD-4795FCC46C79}"/>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56A4A6C0-B72B-FACC-8582-303A1B186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E4583C25-0029-478D-A7A7-BA79E5EC8C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F0BCE4B8-14A6-2E74-D471-E0012B2C4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4864B030-6E64-F14A-E7C4-90AF846479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a:extLst>
              <a:ext uri="{FF2B5EF4-FFF2-40B4-BE49-F238E27FC236}">
                <a16:creationId xmlns:a16="http://schemas.microsoft.com/office/drawing/2014/main" id="{AC9055CB-6049-A6AE-BA75-52D3857B3233}"/>
              </a:ext>
            </a:extLst>
          </p:cNvPr>
          <p:cNvSpPr>
            <a:spLocks noGrp="1"/>
          </p:cNvSpPr>
          <p:nvPr>
            <p:ph type="title"/>
          </p:nvPr>
        </p:nvSpPr>
        <p:spPr>
          <a:xfrm>
            <a:off x="1224000" y="360000"/>
            <a:ext cx="9900000" cy="1077229"/>
          </a:xfrm>
        </p:spPr>
        <p:txBody>
          <a:bodyPr rtlCol="0" anchor="ctr">
            <a:normAutofit/>
          </a:bodyPr>
          <a:lstStyle/>
          <a:p>
            <a:pPr algn="ctr">
              <a:lnSpc>
                <a:spcPct val="100000"/>
              </a:lnSpc>
            </a:pPr>
            <a:r>
              <a:rPr lang="fr-FR" sz="4200" noProof="1">
                <a:solidFill>
                  <a:srgbClr val="1F2D29"/>
                </a:solidFill>
                <a:effectLst>
                  <a:outerShdw blurRad="38100" dist="38100" dir="2700000" algn="tl">
                    <a:srgbClr val="9BD597">
                      <a:alpha val="43000"/>
                    </a:srgbClr>
                  </a:outerShdw>
                </a:effectLst>
                <a:latin typeface="Cavolini" panose="03000502040302020204" pitchFamily="66" charset="0"/>
                <a:cs typeface="Cavolini" panose="03000502040302020204" pitchFamily="66" charset="0"/>
              </a:rPr>
              <a:t>Exemple</a:t>
            </a:r>
            <a:r>
              <a:rPr lang="fr-FR" sz="4200" noProof="1">
                <a:solidFill>
                  <a:srgbClr val="9BD597"/>
                </a:solidFill>
                <a:effectLst>
                  <a:outerShdw blurRad="38100" dist="38100" dir="2700000" algn="tl">
                    <a:srgbClr val="9BD597">
                      <a:alpha val="43000"/>
                    </a:srgbClr>
                  </a:outerShdw>
                </a:effectLst>
                <a:latin typeface="Cavolini" panose="03000502040302020204" pitchFamily="66" charset="0"/>
                <a:cs typeface="Cavolini" panose="03000502040302020204" pitchFamily="66" charset="0"/>
              </a:rPr>
              <a:t> </a:t>
            </a:r>
            <a:r>
              <a:rPr lang="fr-FR" sz="4200" noProof="1">
                <a:solidFill>
                  <a:srgbClr val="1F2D29"/>
                </a:solidFill>
                <a:effectLst>
                  <a:outerShdw blurRad="38100" dist="38100" dir="2700000" algn="tl">
                    <a:srgbClr val="9BD597">
                      <a:alpha val="43000"/>
                    </a:srgbClr>
                  </a:outerShdw>
                </a:effectLst>
                <a:latin typeface="Cavolini" panose="03000502040302020204" pitchFamily="66" charset="0"/>
                <a:cs typeface="Cavolini" panose="03000502040302020204" pitchFamily="66" charset="0"/>
              </a:rPr>
              <a:t>B</a:t>
            </a:r>
          </a:p>
        </p:txBody>
      </p:sp>
      <p:sp>
        <p:nvSpPr>
          <p:cNvPr id="4" name="Espace réservé du contenu 3">
            <a:extLst>
              <a:ext uri="{FF2B5EF4-FFF2-40B4-BE49-F238E27FC236}">
                <a16:creationId xmlns:a16="http://schemas.microsoft.com/office/drawing/2014/main" id="{BA299BFA-3583-FF12-2DB8-C444E8DB0E83}"/>
              </a:ext>
            </a:extLst>
          </p:cNvPr>
          <p:cNvSpPr>
            <a:spLocks noGrp="1"/>
          </p:cNvSpPr>
          <p:nvPr>
            <p:ph idx="1"/>
          </p:nvPr>
        </p:nvSpPr>
        <p:spPr>
          <a:xfrm>
            <a:off x="1224000" y="1819016"/>
            <a:ext cx="9900000" cy="3997828"/>
          </a:xfrm>
        </p:spPr>
        <p:txBody>
          <a:bodyPr>
            <a:normAutofit fontScale="92500" lnSpcReduction="10000"/>
          </a:bodyPr>
          <a:lstStyle/>
          <a:p>
            <a:pPr marL="0" indent="0">
              <a:buNone/>
            </a:pPr>
            <a:r>
              <a:rPr lang="fr-CA" sz="2600" b="1" u="sng" dirty="0">
                <a:latin typeface="Comfortaa" panose="020F0603070200060003" pitchFamily="34" charset="0"/>
              </a:rPr>
              <a:t>Grief déposé le 3 novembre 2026</a:t>
            </a:r>
          </a:p>
          <a:p>
            <a:pPr>
              <a:buClr>
                <a:srgbClr val="3ABCAD"/>
              </a:buClr>
              <a:buFont typeface="Wingdings" panose="05000000000000000000" pitchFamily="2" charset="2"/>
              <a:buChar char="ü"/>
            </a:pPr>
            <a:r>
              <a:rPr lang="fr-CA" sz="2600" dirty="0">
                <a:latin typeface="Comfortaa" panose="020F0603070200060003" pitchFamily="34" charset="0"/>
              </a:rPr>
              <a:t>Nomination de l’arbitre : au plus tard le 3 mai 2027</a:t>
            </a:r>
          </a:p>
          <a:p>
            <a:pPr>
              <a:buClr>
                <a:srgbClr val="3ABCAD"/>
              </a:buClr>
              <a:buFont typeface="Wingdings" panose="05000000000000000000" pitchFamily="2" charset="2"/>
              <a:buChar char="ü"/>
            </a:pPr>
            <a:r>
              <a:rPr lang="fr-CA" sz="2600" dirty="0">
                <a:latin typeface="Comfortaa" panose="020F0603070200060003" pitchFamily="34" charset="0"/>
              </a:rPr>
              <a:t>Début de l’arbitrage : 3 novembre 2027</a:t>
            </a:r>
          </a:p>
          <a:p>
            <a:pPr>
              <a:buClr>
                <a:srgbClr val="3ABCAD"/>
              </a:buClr>
              <a:buFont typeface="Wingdings" panose="05000000000000000000" pitchFamily="2" charset="2"/>
              <a:buChar char="ü"/>
            </a:pPr>
            <a:r>
              <a:rPr lang="fr-CA" sz="2600" dirty="0">
                <a:latin typeface="Comfortaa" panose="020F0603070200060003" pitchFamily="34" charset="0"/>
              </a:rPr>
              <a:t>Communication de la preuve : 4 octobre 2027</a:t>
            </a:r>
          </a:p>
          <a:p>
            <a:pPr>
              <a:buFont typeface="Wingdings" panose="05000000000000000000" pitchFamily="2" charset="2"/>
              <a:buChar char="ü"/>
            </a:pPr>
            <a:endParaRPr lang="fr-CA" sz="2600" dirty="0">
              <a:latin typeface="Comfortaa" panose="020F0603070200060003" pitchFamily="34" charset="0"/>
            </a:endParaRPr>
          </a:p>
          <a:p>
            <a:pPr marL="2236788" indent="-2236788" algn="just">
              <a:buNone/>
            </a:pPr>
            <a:r>
              <a:rPr lang="fr-CA" sz="2600" b="1" u="sng" dirty="0">
                <a:solidFill>
                  <a:srgbClr val="3ABCAD"/>
                </a:solidFill>
                <a:latin typeface="Comfortaa" panose="020F0603070200060003" pitchFamily="34" charset="0"/>
              </a:rPr>
              <a:t>SUGGESTION</a:t>
            </a:r>
            <a:r>
              <a:rPr lang="fr-CA" sz="2600" b="1" dirty="0">
                <a:solidFill>
                  <a:srgbClr val="3ABCAD"/>
                </a:solidFill>
                <a:latin typeface="Comfortaa" panose="020F0603070200060003" pitchFamily="34" charset="0"/>
              </a:rPr>
              <a:t> </a:t>
            </a:r>
            <a:r>
              <a:rPr lang="fr-CA" sz="2600" dirty="0">
                <a:solidFill>
                  <a:srgbClr val="3ABCAD"/>
                </a:solidFill>
                <a:latin typeface="Comfortaa" panose="020F0603070200060003" pitchFamily="34" charset="0"/>
              </a:rPr>
              <a:t>: </a:t>
            </a:r>
            <a:r>
              <a:rPr lang="fr-CA" sz="2600" dirty="0">
                <a:latin typeface="Comfortaa" panose="020F0603070200060003" pitchFamily="34" charset="0"/>
              </a:rPr>
              <a:t>	tenez votre conférence préparatoire 15 jours avant la date de communication de la preuve</a:t>
            </a:r>
            <a:endParaRPr lang="fr-CA" dirty="0">
              <a:latin typeface="Comfortaa" panose="020F0603070200060003" pitchFamily="34" charset="0"/>
            </a:endParaRPr>
          </a:p>
        </p:txBody>
      </p:sp>
    </p:spTree>
    <p:extLst>
      <p:ext uri="{BB962C8B-B14F-4D97-AF65-F5344CB8AC3E}">
        <p14:creationId xmlns:p14="http://schemas.microsoft.com/office/powerpoint/2010/main" val="1580822011"/>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917AF3-9199-B479-EFBA-5ABE5C66304F}"/>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A1F1529C-DB91-942E-58A7-C52971E976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A2E5AA46-70BC-73B5-E4F0-C8A5235B3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2D150607-032B-5428-6A2D-EC4B75F86D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F4E69277-CD78-D513-8EFB-AC24675B9D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a:extLst>
              <a:ext uri="{FF2B5EF4-FFF2-40B4-BE49-F238E27FC236}">
                <a16:creationId xmlns:a16="http://schemas.microsoft.com/office/drawing/2014/main" id="{BB3FBF69-7F79-A75C-991A-3611B71D66EF}"/>
              </a:ext>
            </a:extLst>
          </p:cNvPr>
          <p:cNvSpPr>
            <a:spLocks noGrp="1"/>
          </p:cNvSpPr>
          <p:nvPr>
            <p:ph type="title"/>
          </p:nvPr>
        </p:nvSpPr>
        <p:spPr>
          <a:xfrm>
            <a:off x="1224000" y="360000"/>
            <a:ext cx="9900000" cy="1077229"/>
          </a:xfrm>
        </p:spPr>
        <p:txBody>
          <a:bodyPr rtlCol="0" anchor="ctr">
            <a:normAutofit/>
          </a:bodyPr>
          <a:lstStyle/>
          <a:p>
            <a:pPr algn="ctr">
              <a:lnSpc>
                <a:spcPct val="100000"/>
              </a:lnSpc>
            </a:pPr>
            <a:r>
              <a:rPr lang="fr-FR" sz="4200" noProof="1">
                <a:solidFill>
                  <a:srgbClr val="1F2D29"/>
                </a:solidFill>
                <a:effectLst>
                  <a:outerShdw blurRad="38100" dist="38100" dir="2700000" algn="tl">
                    <a:srgbClr val="9BD597">
                      <a:alpha val="43000"/>
                    </a:srgbClr>
                  </a:outerShdw>
                </a:effectLst>
                <a:latin typeface="Cavolini" panose="03000502040302020204" pitchFamily="66" charset="0"/>
                <a:cs typeface="Cavolini" panose="03000502040302020204" pitchFamily="66" charset="0"/>
              </a:rPr>
              <a:t>Exemple B</a:t>
            </a:r>
          </a:p>
        </p:txBody>
      </p:sp>
      <p:graphicFrame>
        <p:nvGraphicFramePr>
          <p:cNvPr id="36" name="Espace réservé du contenu 2" descr="Chronologie en rectangle à coins arrondis SmartArt">
            <a:extLst>
              <a:ext uri="{FF2B5EF4-FFF2-40B4-BE49-F238E27FC236}">
                <a16:creationId xmlns:a16="http://schemas.microsoft.com/office/drawing/2014/main" id="{8C9E7EFA-06DB-4398-B291-0611099B2603}"/>
              </a:ext>
            </a:extLst>
          </p:cNvPr>
          <p:cNvGraphicFramePr>
            <a:graphicFrameLocks noGrp="1"/>
          </p:cNvGraphicFramePr>
          <p:nvPr>
            <p:ph idx="1"/>
            <p:extLst>
              <p:ext uri="{D42A27DB-BD31-4B8C-83A1-F6EECF244321}">
                <p14:modId xmlns:p14="http://schemas.microsoft.com/office/powerpoint/2010/main" val="346667383"/>
              </p:ext>
            </p:extLst>
          </p:nvPr>
        </p:nvGraphicFramePr>
        <p:xfrm>
          <a:off x="1224000" y="1437229"/>
          <a:ext cx="9563099" cy="44583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6DACB173-F119-0589-4D3C-A57AB520C29B}"/>
              </a:ext>
            </a:extLst>
          </p:cNvPr>
          <p:cNvSpPr txBox="1"/>
          <p:nvPr/>
        </p:nvSpPr>
        <p:spPr>
          <a:xfrm>
            <a:off x="7989785" y="4446873"/>
            <a:ext cx="2535722" cy="369332"/>
          </a:xfrm>
          <a:prstGeom prst="rect">
            <a:avLst/>
          </a:prstGeom>
          <a:noFill/>
        </p:spPr>
        <p:txBody>
          <a:bodyPr wrap="square" rtlCol="0">
            <a:spAutoFit/>
          </a:bodyPr>
          <a:lstStyle/>
          <a:p>
            <a:r>
              <a:rPr lang="fr-CA" dirty="0">
                <a:latin typeface="Comfortaa" panose="020F0603070200060003" pitchFamily="34" charset="0"/>
              </a:rPr>
              <a:t>Début  de l’arbitrage</a:t>
            </a:r>
          </a:p>
        </p:txBody>
      </p:sp>
    </p:spTree>
    <p:extLst>
      <p:ext uri="{BB962C8B-B14F-4D97-AF65-F5344CB8AC3E}">
        <p14:creationId xmlns:p14="http://schemas.microsoft.com/office/powerpoint/2010/main" val="145396555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2327FE-7E31-5C39-B545-21A4184D4188}"/>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B0BD9E39-1685-A651-D1F3-AC52138E8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E5900CE6-1537-82DB-97C1-627190893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3DA991F6-92AC-4BD5-51DA-931907842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DF3E1EC1-F92A-F7FD-4FAD-F189723AB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Sous-titre 2">
            <a:extLst>
              <a:ext uri="{FF2B5EF4-FFF2-40B4-BE49-F238E27FC236}">
                <a16:creationId xmlns:a16="http://schemas.microsoft.com/office/drawing/2014/main" id="{907F9161-4C09-0610-4655-FC80B6656DF3}"/>
              </a:ext>
            </a:extLst>
          </p:cNvPr>
          <p:cNvSpPr txBox="1">
            <a:spLocks/>
          </p:cNvSpPr>
          <p:nvPr/>
        </p:nvSpPr>
        <p:spPr>
          <a:xfrm>
            <a:off x="1224000" y="88029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Solutions</a:t>
            </a:r>
          </a:p>
        </p:txBody>
      </p:sp>
      <p:sp>
        <p:nvSpPr>
          <p:cNvPr id="9" name="ZoneTexte 8">
            <a:extLst>
              <a:ext uri="{FF2B5EF4-FFF2-40B4-BE49-F238E27FC236}">
                <a16:creationId xmlns:a16="http://schemas.microsoft.com/office/drawing/2014/main" id="{BD9B21CC-B99D-D306-87E1-F3383A4947F1}"/>
              </a:ext>
            </a:extLst>
          </p:cNvPr>
          <p:cNvSpPr txBox="1"/>
          <p:nvPr/>
        </p:nvSpPr>
        <p:spPr>
          <a:xfrm>
            <a:off x="1224000" y="2228671"/>
            <a:ext cx="9900000" cy="2400657"/>
          </a:xfrm>
          <a:prstGeom prst="rect">
            <a:avLst/>
          </a:prstGeom>
          <a:noFill/>
        </p:spPr>
        <p:txBody>
          <a:bodyPr wrap="square" rtlCol="0">
            <a:spAutoFit/>
          </a:bodyPr>
          <a:lstStyle/>
          <a:p>
            <a:pPr marL="914400" lvl="1" indent="-457200" algn="just">
              <a:spcAft>
                <a:spcPts val="1800"/>
              </a:spcAft>
              <a:buClr>
                <a:srgbClr val="3ABCAD"/>
              </a:buClr>
              <a:buSzPct val="85000"/>
              <a:buFont typeface="Wingdings" panose="05000000000000000000" pitchFamily="2" charset="2"/>
              <a:buChar char="ü"/>
            </a:pPr>
            <a:r>
              <a:rPr lang="fr-CA" sz="3000" dirty="0">
                <a:latin typeface="Comfortaa" panose="020F0603070200060003"/>
              </a:rPr>
              <a:t>Délai de dépôt de grief</a:t>
            </a:r>
          </a:p>
          <a:p>
            <a:pPr marL="914400" lvl="1" indent="-457200" algn="just">
              <a:spcAft>
                <a:spcPts val="1800"/>
              </a:spcAft>
              <a:buClr>
                <a:srgbClr val="3ABCAD"/>
              </a:buClr>
              <a:buSzPct val="85000"/>
              <a:buFont typeface="Wingdings" panose="05000000000000000000" pitchFamily="2" charset="2"/>
              <a:buChar char="ü"/>
            </a:pPr>
            <a:r>
              <a:rPr lang="fr-CA" sz="3000" dirty="0">
                <a:latin typeface="Comfortaa" panose="020F0603070200060003"/>
              </a:rPr>
              <a:t>Négocier une procédure « pré » dépôt de grief</a:t>
            </a:r>
          </a:p>
          <a:p>
            <a:pPr marL="914400" lvl="1" indent="-457200" algn="just">
              <a:spcAft>
                <a:spcPts val="1800"/>
              </a:spcAft>
              <a:buClr>
                <a:srgbClr val="3ABCAD"/>
              </a:buClr>
              <a:buSzPct val="85000"/>
              <a:buFont typeface="Wingdings" panose="05000000000000000000" pitchFamily="2" charset="2"/>
              <a:buChar char="ü"/>
            </a:pPr>
            <a:r>
              <a:rPr lang="fr-CA" sz="3000" dirty="0">
                <a:latin typeface="Comfortaa" panose="020F0603070200060003"/>
              </a:rPr>
              <a:t>Bien analyser les dossiers avant de déposer un grief</a:t>
            </a:r>
            <a:endParaRPr lang="fr-CA" sz="3000" i="1" dirty="0">
              <a:latin typeface="Comfortaa" panose="020F0603070200060003" pitchFamily="34" charset="0"/>
            </a:endParaRPr>
          </a:p>
        </p:txBody>
      </p:sp>
    </p:spTree>
    <p:extLst>
      <p:ext uri="{BB962C8B-B14F-4D97-AF65-F5344CB8AC3E}">
        <p14:creationId xmlns:p14="http://schemas.microsoft.com/office/powerpoint/2010/main" val="863850176"/>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3"/>
          <a:stretch/>
        </a:blipFill>
        <a:effectLst/>
      </p:bgPr>
    </p:bg>
    <p:spTree>
      <p:nvGrpSpPr>
        <p:cNvPr id="1" name="">
          <a:extLst>
            <a:ext uri="{FF2B5EF4-FFF2-40B4-BE49-F238E27FC236}">
              <a16:creationId xmlns:a16="http://schemas.microsoft.com/office/drawing/2014/main" id="{ABF329B8-A011-1111-C58F-0CB7D63B8F78}"/>
            </a:ext>
          </a:extLst>
        </p:cNvPr>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51CAD022-2CEE-A3AF-525D-19C046BD2D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pic>
        <p:nvPicPr>
          <p:cNvPr id="48" name="Image 47">
            <a:extLst>
              <a:ext uri="{FF2B5EF4-FFF2-40B4-BE49-F238E27FC236}">
                <a16:creationId xmlns:a16="http://schemas.microsoft.com/office/drawing/2014/main" id="{8B3D7498-0E46-5EA1-3F55-9CF63F0E2B3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a:noFill/>
        </p:spPr>
      </p:pic>
      <p:sp>
        <p:nvSpPr>
          <p:cNvPr id="50" name="Forme libre : Forme 49">
            <a:extLst>
              <a:ext uri="{FF2B5EF4-FFF2-40B4-BE49-F238E27FC236}">
                <a16:creationId xmlns:a16="http://schemas.microsoft.com/office/drawing/2014/main" id="{8D43CBDE-5E66-5BA0-918A-6AD53097DF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678519" y="-1660968"/>
            <a:ext cx="5838229" cy="11188733"/>
          </a:xfrm>
          <a:custGeom>
            <a:avLst/>
            <a:gdLst>
              <a:gd name="connsiteX0" fmla="*/ 0 w 7821919"/>
              <a:gd name="connsiteY0" fmla="*/ 0 h 6858000"/>
              <a:gd name="connsiteX1" fmla="*/ 6983367 w 7821919"/>
              <a:gd name="connsiteY1" fmla="*/ 0 h 6858000"/>
              <a:gd name="connsiteX2" fmla="*/ 6982269 w 7821919"/>
              <a:gd name="connsiteY2" fmla="*/ 1331 h 6858000"/>
              <a:gd name="connsiteX3" fmla="*/ 6833782 w 7821919"/>
              <a:gd name="connsiteY3" fmla="*/ 487443 h 6858000"/>
              <a:gd name="connsiteX4" fmla="*/ 6851446 w 7821919"/>
              <a:gd name="connsiteY4" fmla="*/ 662666 h 6858000"/>
              <a:gd name="connsiteX5" fmla="*/ 6857532 w 7821919"/>
              <a:gd name="connsiteY5" fmla="*/ 686333 h 6858000"/>
              <a:gd name="connsiteX6" fmla="*/ 6806927 w 7821919"/>
              <a:gd name="connsiteY6" fmla="*/ 699345 h 6858000"/>
              <a:gd name="connsiteX7" fmla="*/ 5555365 w 7821919"/>
              <a:gd name="connsiteY7" fmla="*/ 2400515 h 6858000"/>
              <a:gd name="connsiteX8" fmla="*/ 7336617 w 7821919"/>
              <a:gd name="connsiteY8" fmla="*/ 4181767 h 6858000"/>
              <a:gd name="connsiteX9" fmla="*/ 7452815 w 7821919"/>
              <a:gd name="connsiteY9" fmla="*/ 4175900 h 6858000"/>
              <a:gd name="connsiteX10" fmla="*/ 7437456 w 7821919"/>
              <a:gd name="connsiteY10" fmla="*/ 4225378 h 6858000"/>
              <a:gd name="connsiteX11" fmla="*/ 7428275 w 7821919"/>
              <a:gd name="connsiteY11" fmla="*/ 4316448 h 6858000"/>
              <a:gd name="connsiteX12" fmla="*/ 7789089 w 7821919"/>
              <a:gd name="connsiteY12" fmla="*/ 4759152 h 6858000"/>
              <a:gd name="connsiteX13" fmla="*/ 7821919 w 7821919"/>
              <a:gd name="connsiteY13" fmla="*/ 4762461 h 6858000"/>
              <a:gd name="connsiteX14" fmla="*/ 7809638 w 7821919"/>
              <a:gd name="connsiteY14" fmla="*/ 4785088 h 6858000"/>
              <a:gd name="connsiteX15" fmla="*/ 7794661 w 7821919"/>
              <a:gd name="connsiteY15" fmla="*/ 4833335 h 6858000"/>
              <a:gd name="connsiteX16" fmla="*/ 7524776 w 7821919"/>
              <a:gd name="connsiteY16" fmla="*/ 4917113 h 6858000"/>
              <a:gd name="connsiteX17" fmla="*/ 6642110 w 7821919"/>
              <a:gd name="connsiteY17" fmla="*/ 6248746 h 6858000"/>
              <a:gd name="connsiteX18" fmla="*/ 6755682 w 7821919"/>
              <a:gd name="connsiteY18" fmla="*/ 6811285 h 6858000"/>
              <a:gd name="connsiteX19" fmla="*/ 6778185 w 7821919"/>
              <a:gd name="connsiteY19" fmla="*/ 6858000 h 6858000"/>
              <a:gd name="connsiteX20" fmla="*/ 0 w 7821919"/>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21919" h="6858000">
                <a:moveTo>
                  <a:pt x="0" y="0"/>
                </a:moveTo>
                <a:lnTo>
                  <a:pt x="6983367" y="0"/>
                </a:lnTo>
                <a:lnTo>
                  <a:pt x="6982269" y="1331"/>
                </a:lnTo>
                <a:cubicBezTo>
                  <a:pt x="6888522" y="140095"/>
                  <a:pt x="6833782" y="307376"/>
                  <a:pt x="6833782" y="487443"/>
                </a:cubicBezTo>
                <a:cubicBezTo>
                  <a:pt x="6833782" y="547466"/>
                  <a:pt x="6839864" y="606067"/>
                  <a:pt x="6851446" y="662666"/>
                </a:cubicBezTo>
                <a:lnTo>
                  <a:pt x="6857532" y="686333"/>
                </a:lnTo>
                <a:lnTo>
                  <a:pt x="6806927" y="699345"/>
                </a:lnTo>
                <a:cubicBezTo>
                  <a:pt x="6081835" y="924872"/>
                  <a:pt x="5555365" y="1601212"/>
                  <a:pt x="5555365" y="2400515"/>
                </a:cubicBezTo>
                <a:cubicBezTo>
                  <a:pt x="5555365" y="3384273"/>
                  <a:pt x="6352859" y="4181767"/>
                  <a:pt x="7336617" y="4181767"/>
                </a:cubicBezTo>
                <a:lnTo>
                  <a:pt x="7452815" y="4175900"/>
                </a:lnTo>
                <a:lnTo>
                  <a:pt x="7437456" y="4225378"/>
                </a:lnTo>
                <a:cubicBezTo>
                  <a:pt x="7431436" y="4254794"/>
                  <a:pt x="7428275" y="4285252"/>
                  <a:pt x="7428275" y="4316448"/>
                </a:cubicBezTo>
                <a:cubicBezTo>
                  <a:pt x="7428275" y="4534821"/>
                  <a:pt x="7583172" y="4717015"/>
                  <a:pt x="7789089" y="4759152"/>
                </a:cubicBezTo>
                <a:lnTo>
                  <a:pt x="7821919" y="4762461"/>
                </a:lnTo>
                <a:lnTo>
                  <a:pt x="7809638" y="4785088"/>
                </a:lnTo>
                <a:lnTo>
                  <a:pt x="7794661" y="4833335"/>
                </a:lnTo>
                <a:lnTo>
                  <a:pt x="7524776" y="4917113"/>
                </a:lnTo>
                <a:cubicBezTo>
                  <a:pt x="7006070" y="5136507"/>
                  <a:pt x="6642110" y="5650122"/>
                  <a:pt x="6642110" y="6248746"/>
                </a:cubicBezTo>
                <a:cubicBezTo>
                  <a:pt x="6642110" y="6448287"/>
                  <a:pt x="6682550" y="6638383"/>
                  <a:pt x="6755682" y="6811285"/>
                </a:cubicBezTo>
                <a:lnTo>
                  <a:pt x="6778185" y="6858000"/>
                </a:lnTo>
                <a:lnTo>
                  <a:pt x="0" y="6858000"/>
                </a:lnTo>
                <a:close/>
              </a:path>
            </a:pathLst>
          </a:custGeom>
          <a:gradFill>
            <a:gsLst>
              <a:gs pos="25000">
                <a:schemeClr val="accent1">
                  <a:alpha val="0"/>
                </a:schemeClr>
              </a:gs>
              <a:gs pos="100000">
                <a:schemeClr val="accent1">
                  <a:alpha val="7500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pic>
        <p:nvPicPr>
          <p:cNvPr id="52" name="Image 51">
            <a:extLst>
              <a:ext uri="{FF2B5EF4-FFF2-40B4-BE49-F238E27FC236}">
                <a16:creationId xmlns:a16="http://schemas.microsoft.com/office/drawing/2014/main" id="{B5B61A0E-858E-CD38-0991-4D764637A9B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45489" y="-5487"/>
            <a:ext cx="12189867" cy="6858000"/>
          </a:xfrm>
          <a:prstGeom prst="rect">
            <a:avLst/>
          </a:prstGeom>
        </p:spPr>
      </p:pic>
      <p:sp>
        <p:nvSpPr>
          <p:cNvPr id="54" name="Rectangle 53">
            <a:extLst>
              <a:ext uri="{FF2B5EF4-FFF2-40B4-BE49-F238E27FC236}">
                <a16:creationId xmlns:a16="http://schemas.microsoft.com/office/drawing/2014/main" id="{42F8B29B-747F-A42C-2514-3E7F45940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59909" cy="6858000"/>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56" name="Forme libre : Forme 55">
            <a:extLst>
              <a:ext uri="{FF2B5EF4-FFF2-40B4-BE49-F238E27FC236}">
                <a16:creationId xmlns:a16="http://schemas.microsoft.com/office/drawing/2014/main" id="{8CB3E804-DEE1-A519-7B4D-B66448850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910" y="0"/>
            <a:ext cx="7869544" cy="6858000"/>
          </a:xfrm>
          <a:custGeom>
            <a:avLst/>
            <a:gdLst>
              <a:gd name="connsiteX0" fmla="*/ 0 w 7821919"/>
              <a:gd name="connsiteY0" fmla="*/ 0 h 6858000"/>
              <a:gd name="connsiteX1" fmla="*/ 6983367 w 7821919"/>
              <a:gd name="connsiteY1" fmla="*/ 0 h 6858000"/>
              <a:gd name="connsiteX2" fmla="*/ 6982269 w 7821919"/>
              <a:gd name="connsiteY2" fmla="*/ 1331 h 6858000"/>
              <a:gd name="connsiteX3" fmla="*/ 6833782 w 7821919"/>
              <a:gd name="connsiteY3" fmla="*/ 487443 h 6858000"/>
              <a:gd name="connsiteX4" fmla="*/ 6851446 w 7821919"/>
              <a:gd name="connsiteY4" fmla="*/ 662666 h 6858000"/>
              <a:gd name="connsiteX5" fmla="*/ 6857532 w 7821919"/>
              <a:gd name="connsiteY5" fmla="*/ 686333 h 6858000"/>
              <a:gd name="connsiteX6" fmla="*/ 6806927 w 7821919"/>
              <a:gd name="connsiteY6" fmla="*/ 699345 h 6858000"/>
              <a:gd name="connsiteX7" fmla="*/ 5555365 w 7821919"/>
              <a:gd name="connsiteY7" fmla="*/ 2400515 h 6858000"/>
              <a:gd name="connsiteX8" fmla="*/ 7336617 w 7821919"/>
              <a:gd name="connsiteY8" fmla="*/ 4181767 h 6858000"/>
              <a:gd name="connsiteX9" fmla="*/ 7452815 w 7821919"/>
              <a:gd name="connsiteY9" fmla="*/ 4175900 h 6858000"/>
              <a:gd name="connsiteX10" fmla="*/ 7437456 w 7821919"/>
              <a:gd name="connsiteY10" fmla="*/ 4225378 h 6858000"/>
              <a:gd name="connsiteX11" fmla="*/ 7428275 w 7821919"/>
              <a:gd name="connsiteY11" fmla="*/ 4316448 h 6858000"/>
              <a:gd name="connsiteX12" fmla="*/ 7789089 w 7821919"/>
              <a:gd name="connsiteY12" fmla="*/ 4759152 h 6858000"/>
              <a:gd name="connsiteX13" fmla="*/ 7821919 w 7821919"/>
              <a:gd name="connsiteY13" fmla="*/ 4762461 h 6858000"/>
              <a:gd name="connsiteX14" fmla="*/ 7809638 w 7821919"/>
              <a:gd name="connsiteY14" fmla="*/ 4785088 h 6858000"/>
              <a:gd name="connsiteX15" fmla="*/ 7794661 w 7821919"/>
              <a:gd name="connsiteY15" fmla="*/ 4833335 h 6858000"/>
              <a:gd name="connsiteX16" fmla="*/ 7524776 w 7821919"/>
              <a:gd name="connsiteY16" fmla="*/ 4917113 h 6858000"/>
              <a:gd name="connsiteX17" fmla="*/ 6642110 w 7821919"/>
              <a:gd name="connsiteY17" fmla="*/ 6248746 h 6858000"/>
              <a:gd name="connsiteX18" fmla="*/ 6755682 w 7821919"/>
              <a:gd name="connsiteY18" fmla="*/ 6811285 h 6858000"/>
              <a:gd name="connsiteX19" fmla="*/ 6778185 w 7821919"/>
              <a:gd name="connsiteY19" fmla="*/ 6858000 h 6858000"/>
              <a:gd name="connsiteX20" fmla="*/ 0 w 7821919"/>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21919" h="6858000">
                <a:moveTo>
                  <a:pt x="0" y="0"/>
                </a:moveTo>
                <a:lnTo>
                  <a:pt x="6983367" y="0"/>
                </a:lnTo>
                <a:lnTo>
                  <a:pt x="6982269" y="1331"/>
                </a:lnTo>
                <a:cubicBezTo>
                  <a:pt x="6888522" y="140095"/>
                  <a:pt x="6833782" y="307376"/>
                  <a:pt x="6833782" y="487443"/>
                </a:cubicBezTo>
                <a:cubicBezTo>
                  <a:pt x="6833782" y="547466"/>
                  <a:pt x="6839864" y="606067"/>
                  <a:pt x="6851446" y="662666"/>
                </a:cubicBezTo>
                <a:lnTo>
                  <a:pt x="6857532" y="686333"/>
                </a:lnTo>
                <a:lnTo>
                  <a:pt x="6806927" y="699345"/>
                </a:lnTo>
                <a:cubicBezTo>
                  <a:pt x="6081835" y="924872"/>
                  <a:pt x="5555365" y="1601212"/>
                  <a:pt x="5555365" y="2400515"/>
                </a:cubicBezTo>
                <a:cubicBezTo>
                  <a:pt x="5555365" y="3384273"/>
                  <a:pt x="6352859" y="4181767"/>
                  <a:pt x="7336617" y="4181767"/>
                </a:cubicBezTo>
                <a:lnTo>
                  <a:pt x="7452815" y="4175900"/>
                </a:lnTo>
                <a:lnTo>
                  <a:pt x="7437456" y="4225378"/>
                </a:lnTo>
                <a:cubicBezTo>
                  <a:pt x="7431436" y="4254794"/>
                  <a:pt x="7428275" y="4285252"/>
                  <a:pt x="7428275" y="4316448"/>
                </a:cubicBezTo>
                <a:cubicBezTo>
                  <a:pt x="7428275" y="4534821"/>
                  <a:pt x="7583172" y="4717015"/>
                  <a:pt x="7789089" y="4759152"/>
                </a:cubicBezTo>
                <a:lnTo>
                  <a:pt x="7821919" y="4762461"/>
                </a:lnTo>
                <a:lnTo>
                  <a:pt x="7809638" y="4785088"/>
                </a:lnTo>
                <a:lnTo>
                  <a:pt x="7794661" y="4833335"/>
                </a:lnTo>
                <a:lnTo>
                  <a:pt x="7524776" y="4917113"/>
                </a:lnTo>
                <a:cubicBezTo>
                  <a:pt x="7006070" y="5136507"/>
                  <a:pt x="6642110" y="5650122"/>
                  <a:pt x="6642110" y="6248746"/>
                </a:cubicBezTo>
                <a:cubicBezTo>
                  <a:pt x="6642110" y="6448287"/>
                  <a:pt x="6682550" y="6638383"/>
                  <a:pt x="6755682" y="6811285"/>
                </a:cubicBezTo>
                <a:lnTo>
                  <a:pt x="6778185" y="6858000"/>
                </a:lnTo>
                <a:lnTo>
                  <a:pt x="0" y="6858000"/>
                </a:lnTo>
                <a:close/>
              </a:path>
            </a:pathLst>
          </a:custGeom>
          <a:gradFill>
            <a:gsLst>
              <a:gs pos="25996">
                <a:srgbClr val="1F2D29">
                  <a:alpha val="4000"/>
                </a:srgbClr>
              </a:gs>
              <a:gs pos="20000">
                <a:schemeClr val="bg2">
                  <a:alpha val="0"/>
                </a:schemeClr>
              </a:gs>
              <a:gs pos="100000">
                <a:schemeClr val="bg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58" name="Ovale 57">
            <a:extLst>
              <a:ext uri="{FF2B5EF4-FFF2-40B4-BE49-F238E27FC236}">
                <a16:creationId xmlns:a16="http://schemas.microsoft.com/office/drawing/2014/main" id="{11E1650B-57E3-045E-FD50-B266B3681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47567" y="2282700"/>
            <a:ext cx="967148" cy="967148"/>
          </a:xfrm>
          <a:prstGeom prst="ellipse">
            <a:avLst/>
          </a:prstGeom>
          <a:gradFill>
            <a:gsLst>
              <a:gs pos="0">
                <a:schemeClr val="bg2">
                  <a:alpha val="0"/>
                </a:schemeClr>
              </a:gs>
              <a:gs pos="100000">
                <a:schemeClr val="accent1">
                  <a:alpha val="21000"/>
                </a:schemeClr>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2" name="Titre 1">
            <a:extLst>
              <a:ext uri="{FF2B5EF4-FFF2-40B4-BE49-F238E27FC236}">
                <a16:creationId xmlns:a16="http://schemas.microsoft.com/office/drawing/2014/main" id="{65377AA3-E56E-1013-AE9B-D1C014CD00C4}"/>
              </a:ext>
            </a:extLst>
          </p:cNvPr>
          <p:cNvSpPr>
            <a:spLocks noGrp="1"/>
          </p:cNvSpPr>
          <p:nvPr>
            <p:ph type="ctrTitle"/>
          </p:nvPr>
        </p:nvSpPr>
        <p:spPr>
          <a:xfrm>
            <a:off x="3795257" y="2796589"/>
            <a:ext cx="4601486" cy="1253847"/>
          </a:xfrm>
        </p:spPr>
        <p:txBody>
          <a:bodyPr rtlCol="0" anchor="t" anchorCtr="0">
            <a:noAutofit/>
          </a:bodyPr>
          <a:lstStyle/>
          <a:p>
            <a:pPr algn="l"/>
            <a:r>
              <a:rPr lang="fr-FR" sz="9600" dirty="0">
                <a:latin typeface="Cavolini" panose="03000502040302020204" pitchFamily="66" charset="0"/>
                <a:cs typeface="Cavolini" panose="03000502040302020204" pitchFamily="66" charset="0"/>
              </a:rPr>
              <a:t>MERCI</a:t>
            </a:r>
          </a:p>
        </p:txBody>
      </p:sp>
      <p:pic>
        <p:nvPicPr>
          <p:cNvPr id="6" name="Image 5">
            <a:extLst>
              <a:ext uri="{FF2B5EF4-FFF2-40B4-BE49-F238E27FC236}">
                <a16:creationId xmlns:a16="http://schemas.microsoft.com/office/drawing/2014/main" id="{75E64223-9726-6197-4408-9F2EF50605CB}"/>
              </a:ext>
            </a:extLst>
          </p:cNvPr>
          <p:cNvPicPr>
            <a:picLocks noChangeAspect="1"/>
          </p:cNvPicPr>
          <p:nvPr/>
        </p:nvPicPr>
        <p:blipFill>
          <a:blip r:embed="rId6"/>
          <a:stretch>
            <a:fillRect/>
          </a:stretch>
        </p:blipFill>
        <p:spPr>
          <a:xfrm>
            <a:off x="9314110" y="433427"/>
            <a:ext cx="2393232" cy="1329573"/>
          </a:xfrm>
          <a:prstGeom prst="rect">
            <a:avLst/>
          </a:prstGeom>
          <a:effectLst>
            <a:softEdge rad="63500"/>
          </a:effectLst>
        </p:spPr>
      </p:pic>
    </p:spTree>
    <p:extLst>
      <p:ext uri="{BB962C8B-B14F-4D97-AF65-F5344CB8AC3E}">
        <p14:creationId xmlns:p14="http://schemas.microsoft.com/office/powerpoint/2010/main" val="368491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3215D6-4EC6-85E0-ECFF-E60A53190EB5}"/>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E12ECFC0-5A95-7310-A31E-66B6511F03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5D947A5A-35AF-B34F-2181-78B5452FE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8D2EAF0D-1D66-73B1-6E57-D96B7FB6D4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CE8B8708-6C2A-66F1-0E5F-CA939BADC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Sous-titre 2">
            <a:extLst>
              <a:ext uri="{FF2B5EF4-FFF2-40B4-BE49-F238E27FC236}">
                <a16:creationId xmlns:a16="http://schemas.microsoft.com/office/drawing/2014/main" id="{094DF4EB-9F22-869D-4222-B9DD29CAA069}"/>
              </a:ext>
            </a:extLst>
          </p:cNvPr>
          <p:cNvSpPr txBox="1">
            <a:spLocks/>
          </p:cNvSpPr>
          <p:nvPr/>
        </p:nvSpPr>
        <p:spPr>
          <a:xfrm>
            <a:off x="1224000" y="36000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9" name="ZoneTexte 8">
            <a:extLst>
              <a:ext uri="{FF2B5EF4-FFF2-40B4-BE49-F238E27FC236}">
                <a16:creationId xmlns:a16="http://schemas.microsoft.com/office/drawing/2014/main" id="{086D9063-1D41-1E78-2F01-DDFEE5FBF828}"/>
              </a:ext>
            </a:extLst>
          </p:cNvPr>
          <p:cNvSpPr txBox="1"/>
          <p:nvPr/>
        </p:nvSpPr>
        <p:spPr>
          <a:xfrm>
            <a:off x="1224000" y="1956199"/>
            <a:ext cx="9900000" cy="3693319"/>
          </a:xfrm>
          <a:prstGeom prst="rect">
            <a:avLst/>
          </a:prstGeom>
          <a:noFill/>
        </p:spPr>
        <p:txBody>
          <a:bodyPr wrap="square" rtlCol="0">
            <a:spAutoFit/>
          </a:bodyPr>
          <a:lstStyle/>
          <a:p>
            <a:pPr fontAlgn="base"/>
            <a:r>
              <a:rPr lang="fr-CA" sz="2600" dirty="0">
                <a:latin typeface="Cavolini" panose="03000502040302020204" pitchFamily="66" charset="0"/>
                <a:cs typeface="Cavolini" panose="03000502040302020204" pitchFamily="66" charset="0"/>
              </a:rPr>
              <a:t>Juin </a:t>
            </a:r>
            <a:r>
              <a:rPr lang="fr-CA" sz="2600" dirty="0">
                <a:latin typeface="Comfortaa" panose="020F0603070200060003" pitchFamily="34" charset="0"/>
                <a:cs typeface="Cavolini" panose="03000502040302020204" pitchFamily="66" charset="0"/>
              </a:rPr>
              <a:t>2022</a:t>
            </a:r>
            <a:r>
              <a:rPr lang="fr-CA" sz="2600" dirty="0">
                <a:latin typeface="Cavolini" panose="03000502040302020204" pitchFamily="66" charset="0"/>
                <a:cs typeface="Cavolini" panose="03000502040302020204" pitchFamily="66" charset="0"/>
              </a:rPr>
              <a:t> :</a:t>
            </a:r>
          </a:p>
          <a:p>
            <a:pPr fontAlgn="base"/>
            <a:endParaRPr lang="fr-CA" sz="2600" dirty="0">
              <a:latin typeface="Comfortaa" panose="020F0603070200060003" pitchFamily="34" charset="0"/>
            </a:endParaRPr>
          </a:p>
          <a:p>
            <a:pPr marL="457200" indent="-457200" algn="just" fontAlgn="base">
              <a:buClr>
                <a:srgbClr val="3ABCAD"/>
              </a:buClr>
              <a:buFont typeface="Wingdings" panose="05000000000000000000" pitchFamily="2" charset="2"/>
              <a:buChar char="ü"/>
            </a:pPr>
            <a:r>
              <a:rPr lang="fr-CA" sz="2600" dirty="0">
                <a:latin typeface="Comfortaa" panose="020F0603070200060003" pitchFamily="34" charset="0"/>
              </a:rPr>
              <a:t>le CCTM a mandaté le sous-comité sur l’arbitrage de grief pour présenter des recommandations afin d’encourager les parties à recourir aux modes alternatifs de règlement et améliorer la gestion de l’audience en matière d’arbitrage </a:t>
            </a:r>
          </a:p>
          <a:p>
            <a:pPr algn="just" fontAlgn="base"/>
            <a:endParaRPr lang="fr-CA" sz="2600" dirty="0">
              <a:latin typeface="Comfortaa" panose="020F0603070200060003" pitchFamily="34" charset="0"/>
            </a:endParaRPr>
          </a:p>
          <a:p>
            <a:pPr marL="457200" indent="-457200" algn="just" fontAlgn="base">
              <a:buClr>
                <a:srgbClr val="3ABCAD"/>
              </a:buClr>
              <a:buFont typeface="Wingdings" panose="05000000000000000000" pitchFamily="2" charset="2"/>
              <a:buChar char="ü"/>
            </a:pPr>
            <a:r>
              <a:rPr lang="fr-CA" sz="2600" dirty="0">
                <a:latin typeface="Comfortaa" panose="020F0603070200060003" pitchFamily="34" charset="0"/>
              </a:rPr>
              <a:t>Mise sur pied d’un sous-comité restreint (4 membres) </a:t>
            </a:r>
          </a:p>
        </p:txBody>
      </p:sp>
    </p:spTree>
    <p:extLst>
      <p:ext uri="{BB962C8B-B14F-4D97-AF65-F5344CB8AC3E}">
        <p14:creationId xmlns:p14="http://schemas.microsoft.com/office/powerpoint/2010/main" val="268145886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5228B5-BAC3-2E41-71B9-988BC40AD264}"/>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E101014C-5289-BA62-D1B3-BC8DA2D76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F10F568B-9D8A-56E6-AE56-5BF1355227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633D8B18-5A52-D8CF-C105-F582933E14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FA53FBC1-AEB8-070B-B0A3-1B668F5835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Sous-titre 2">
            <a:extLst>
              <a:ext uri="{FF2B5EF4-FFF2-40B4-BE49-F238E27FC236}">
                <a16:creationId xmlns:a16="http://schemas.microsoft.com/office/drawing/2014/main" id="{54D40E76-C38D-94BD-41EC-52F79949F569}"/>
              </a:ext>
            </a:extLst>
          </p:cNvPr>
          <p:cNvSpPr txBox="1">
            <a:spLocks/>
          </p:cNvSpPr>
          <p:nvPr/>
        </p:nvSpPr>
        <p:spPr>
          <a:xfrm>
            <a:off x="1224000" y="36000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9" name="ZoneTexte 8">
            <a:extLst>
              <a:ext uri="{FF2B5EF4-FFF2-40B4-BE49-F238E27FC236}">
                <a16:creationId xmlns:a16="http://schemas.microsoft.com/office/drawing/2014/main" id="{6F53016B-ECFE-E563-FB1C-AC4BA9D98BCA}"/>
              </a:ext>
            </a:extLst>
          </p:cNvPr>
          <p:cNvSpPr txBox="1"/>
          <p:nvPr/>
        </p:nvSpPr>
        <p:spPr>
          <a:xfrm>
            <a:off x="1224000" y="2382559"/>
            <a:ext cx="9900000" cy="2092881"/>
          </a:xfrm>
          <a:prstGeom prst="rect">
            <a:avLst/>
          </a:prstGeom>
          <a:noFill/>
        </p:spPr>
        <p:txBody>
          <a:bodyPr wrap="square" rtlCol="0">
            <a:spAutoFit/>
          </a:bodyPr>
          <a:lstStyle/>
          <a:p>
            <a:pPr fontAlgn="base"/>
            <a:r>
              <a:rPr lang="fr-CA" sz="2600" dirty="0">
                <a:latin typeface="Comfortaa" panose="020F0603070200060003" pitchFamily="34" charset="0"/>
              </a:rPr>
              <a:t>Juin 2023 : </a:t>
            </a:r>
          </a:p>
          <a:p>
            <a:pPr fontAlgn="base"/>
            <a:r>
              <a:rPr lang="fr-CA" sz="2600" dirty="0">
                <a:latin typeface="Comfortaa" panose="020F0603070200060003" pitchFamily="34" charset="0"/>
              </a:rPr>
              <a:t> </a:t>
            </a:r>
          </a:p>
          <a:p>
            <a:pPr marL="457200" indent="-457200" algn="just" fontAlgn="base">
              <a:buClr>
                <a:srgbClr val="3ABCAD"/>
              </a:buClr>
              <a:buFont typeface="Wingdings" panose="05000000000000000000" pitchFamily="2" charset="2"/>
              <a:buChar char="ü"/>
            </a:pPr>
            <a:r>
              <a:rPr lang="fr-CA" sz="2600" dirty="0">
                <a:latin typeface="Comfortaa" panose="020F0603070200060003" pitchFamily="34" charset="0"/>
              </a:rPr>
              <a:t>le CCTM ajoute au mandat du sous-comité sur l’arbitrage de griefs de présenter des pistes de solutions pour réduire les délais d’arbitrage.</a:t>
            </a:r>
          </a:p>
        </p:txBody>
      </p:sp>
    </p:spTree>
    <p:extLst>
      <p:ext uri="{BB962C8B-B14F-4D97-AF65-F5344CB8AC3E}">
        <p14:creationId xmlns:p14="http://schemas.microsoft.com/office/powerpoint/2010/main" val="410840936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D4EC67-196C-8A14-D5E2-DCECBDB8BF92}"/>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99FA989D-829C-D538-361B-B2982D6BB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EFE43657-AFBC-448C-77CF-2A6E041D3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8000F260-F6F2-380E-6767-A1AA0EA12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AF3E0A47-57E1-ABF8-A8D6-5A2ADEEE74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Sous-titre 2">
            <a:extLst>
              <a:ext uri="{FF2B5EF4-FFF2-40B4-BE49-F238E27FC236}">
                <a16:creationId xmlns:a16="http://schemas.microsoft.com/office/drawing/2014/main" id="{D2B23A03-73FE-04D8-C343-755AEE06F6A0}"/>
              </a:ext>
            </a:extLst>
          </p:cNvPr>
          <p:cNvSpPr txBox="1">
            <a:spLocks/>
          </p:cNvSpPr>
          <p:nvPr/>
        </p:nvSpPr>
        <p:spPr>
          <a:xfrm>
            <a:off x="1224000" y="36000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9" name="ZoneTexte 8">
            <a:extLst>
              <a:ext uri="{FF2B5EF4-FFF2-40B4-BE49-F238E27FC236}">
                <a16:creationId xmlns:a16="http://schemas.microsoft.com/office/drawing/2014/main" id="{CA2241DD-682F-8611-6D17-8060BE164E30}"/>
              </a:ext>
            </a:extLst>
          </p:cNvPr>
          <p:cNvSpPr txBox="1"/>
          <p:nvPr/>
        </p:nvSpPr>
        <p:spPr>
          <a:xfrm>
            <a:off x="1224000" y="1804568"/>
            <a:ext cx="9900000" cy="2492990"/>
          </a:xfrm>
          <a:prstGeom prst="rect">
            <a:avLst/>
          </a:prstGeom>
          <a:noFill/>
        </p:spPr>
        <p:txBody>
          <a:bodyPr wrap="square" rtlCol="0">
            <a:spAutoFit/>
          </a:bodyPr>
          <a:lstStyle/>
          <a:p>
            <a:pPr fontAlgn="base"/>
            <a:endParaRPr lang="fr-CA" sz="2600" dirty="0">
              <a:latin typeface="Comfortaa" panose="020F0603070200060003" pitchFamily="34" charset="0"/>
            </a:endParaRPr>
          </a:p>
          <a:p>
            <a:pPr fontAlgn="base"/>
            <a:r>
              <a:rPr lang="fr-CA" sz="2600" dirty="0">
                <a:latin typeface="Comfortaa" panose="020F0603070200060003" pitchFamily="34" charset="0"/>
              </a:rPr>
              <a:t>Juin 2024 : </a:t>
            </a:r>
          </a:p>
          <a:p>
            <a:pPr fontAlgn="base"/>
            <a:endParaRPr lang="fr-CA" sz="2600" dirty="0">
              <a:latin typeface="Comfortaa" panose="020F0603070200060003" pitchFamily="34" charset="0"/>
            </a:endParaRPr>
          </a:p>
          <a:p>
            <a:pPr marL="457200" indent="-457200" fontAlgn="base">
              <a:buClr>
                <a:srgbClr val="3ABCAD"/>
              </a:buClr>
              <a:buFont typeface="Wingdings" panose="05000000000000000000" pitchFamily="2" charset="2"/>
              <a:buChar char="ü"/>
            </a:pPr>
            <a:r>
              <a:rPr lang="fr-CA" sz="2600" dirty="0">
                <a:latin typeface="Comfortaa" panose="020F0603070200060003" pitchFamily="34" charset="0"/>
              </a:rPr>
              <a:t>Le CCTM approuve à l’unanimité les recommandations du sous-comité de l’arbitrage de griefs</a:t>
            </a:r>
            <a:r>
              <a:rPr lang="fr-CA" sz="2600" baseline="30000" dirty="0">
                <a:latin typeface="Comfortaa" panose="020F0603070200060003" pitchFamily="34" charset="0"/>
              </a:rPr>
              <a:t>1</a:t>
            </a:r>
            <a:r>
              <a:rPr lang="fr-CA" sz="2600" dirty="0">
                <a:latin typeface="Comfortaa" panose="020F0603070200060003" pitchFamily="34" charset="0"/>
              </a:rPr>
              <a:t> </a:t>
            </a:r>
          </a:p>
          <a:p>
            <a:pPr>
              <a:buClr>
                <a:srgbClr val="BADB89"/>
              </a:buClr>
              <a:buSzPct val="85000"/>
            </a:pPr>
            <a:endParaRPr lang="fr-CA" sz="2600" dirty="0">
              <a:latin typeface="Comfortaa" panose="020F0603070200060003" pitchFamily="34" charset="0"/>
            </a:endParaRPr>
          </a:p>
        </p:txBody>
      </p:sp>
    </p:spTree>
    <p:extLst>
      <p:ext uri="{BB962C8B-B14F-4D97-AF65-F5344CB8AC3E}">
        <p14:creationId xmlns:p14="http://schemas.microsoft.com/office/powerpoint/2010/main" val="267639861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D0A140-7341-FD41-8DED-3C331F001069}"/>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90B4BF65-653B-A5B4-146A-89179342EE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BC6954AD-AB02-771E-F2B5-4CB5D6F6A9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1A88723E-9D33-3C2B-6B32-BC525BF7D5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229F67C8-E8C7-9336-0D67-BC6A4CA748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Sous-titre 2">
            <a:extLst>
              <a:ext uri="{FF2B5EF4-FFF2-40B4-BE49-F238E27FC236}">
                <a16:creationId xmlns:a16="http://schemas.microsoft.com/office/drawing/2014/main" id="{A84E4BB7-B0C9-1679-DE2C-15FA447751BF}"/>
              </a:ext>
            </a:extLst>
          </p:cNvPr>
          <p:cNvSpPr txBox="1">
            <a:spLocks/>
          </p:cNvSpPr>
          <p:nvPr/>
        </p:nvSpPr>
        <p:spPr>
          <a:xfrm>
            <a:off x="1224000" y="39600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9" name="ZoneTexte 8">
            <a:extLst>
              <a:ext uri="{FF2B5EF4-FFF2-40B4-BE49-F238E27FC236}">
                <a16:creationId xmlns:a16="http://schemas.microsoft.com/office/drawing/2014/main" id="{40D4D879-4C34-E3B4-F30E-C4A223540FD5}"/>
              </a:ext>
            </a:extLst>
          </p:cNvPr>
          <p:cNvSpPr txBox="1"/>
          <p:nvPr/>
        </p:nvSpPr>
        <p:spPr>
          <a:xfrm>
            <a:off x="1224000" y="2022885"/>
            <a:ext cx="9900000" cy="3626634"/>
          </a:xfrm>
          <a:prstGeom prst="rect">
            <a:avLst/>
          </a:prstGeom>
          <a:noFill/>
        </p:spPr>
        <p:txBody>
          <a:bodyPr wrap="square" rtlCol="0">
            <a:spAutoFit/>
          </a:bodyPr>
          <a:lstStyle/>
          <a:p>
            <a:pPr fontAlgn="base"/>
            <a:r>
              <a:rPr lang="fr-CA" sz="2600" b="1" u="sng" dirty="0">
                <a:solidFill>
                  <a:srgbClr val="3ABCAD"/>
                </a:solidFill>
                <a:latin typeface="Comfortaa" panose="020F0603070200060003" pitchFamily="34" charset="0"/>
              </a:rPr>
              <a:t>Quelques statistiques concernant les délais</a:t>
            </a:r>
          </a:p>
          <a:p>
            <a:pPr fontAlgn="base"/>
            <a:endParaRPr lang="fr-CA" sz="2600" dirty="0">
              <a:latin typeface="Comfortaa" panose="020F0603070200060003" pitchFamily="34" charset="0"/>
            </a:endParaRPr>
          </a:p>
          <a:p>
            <a:pPr fontAlgn="base"/>
            <a:r>
              <a:rPr lang="fr-CA" sz="2600" dirty="0">
                <a:latin typeface="Comfortaa" panose="020F0603070200060003" pitchFamily="34" charset="0"/>
              </a:rPr>
              <a:t>Au moment du début des travaux du sous-comité restreint : </a:t>
            </a:r>
          </a:p>
          <a:p>
            <a:pPr fontAlgn="base"/>
            <a:endParaRPr lang="fr-CA" sz="2600" dirty="0">
              <a:latin typeface="Comfortaa" panose="020F0603070200060003" pitchFamily="34" charset="0"/>
            </a:endParaRPr>
          </a:p>
          <a:p>
            <a:pPr marL="457200" indent="-457200" fontAlgn="base">
              <a:spcAft>
                <a:spcPts val="1300"/>
              </a:spcAft>
              <a:buClr>
                <a:srgbClr val="3ABCAD"/>
              </a:buClr>
              <a:buFont typeface="Wingdings" panose="05000000000000000000" pitchFamily="2" charset="2"/>
              <a:buChar char="ü"/>
            </a:pPr>
            <a:r>
              <a:rPr lang="fr-CA" sz="2600" dirty="0">
                <a:latin typeface="Comfortaa" panose="020F0603070200060003" pitchFamily="34" charset="0"/>
              </a:rPr>
              <a:t>Du grief à la décision : 974 jours (plus de 2.5 ans)</a:t>
            </a:r>
          </a:p>
          <a:p>
            <a:pPr marL="457200" indent="-457200" fontAlgn="base">
              <a:spcAft>
                <a:spcPts val="1300"/>
              </a:spcAft>
              <a:buClr>
                <a:srgbClr val="3ABCAD"/>
              </a:buClr>
              <a:buFont typeface="Wingdings" panose="05000000000000000000" pitchFamily="2" charset="2"/>
              <a:buChar char="ü"/>
            </a:pPr>
            <a:r>
              <a:rPr lang="fr-CA" sz="2600" dirty="0">
                <a:latin typeface="Comfortaa" panose="020F0603070200060003" pitchFamily="34" charset="0"/>
              </a:rPr>
              <a:t>Du grief à la nomination de l’arbitre :  381 jours </a:t>
            </a:r>
          </a:p>
          <a:p>
            <a:pPr marL="457200" indent="-457200" fontAlgn="base">
              <a:spcAft>
                <a:spcPts val="1300"/>
              </a:spcAft>
              <a:buClr>
                <a:srgbClr val="3ABCAD"/>
              </a:buClr>
              <a:buFont typeface="Wingdings" panose="05000000000000000000" pitchFamily="2" charset="2"/>
              <a:buChar char="ü"/>
            </a:pPr>
            <a:r>
              <a:rPr lang="fr-CA" sz="2600" dirty="0">
                <a:latin typeface="Comfortaa" panose="020F0603070200060003" pitchFamily="34" charset="0"/>
              </a:rPr>
              <a:t>De la nomination de l’arbitre à la première journée d’audience : 339 jours</a:t>
            </a:r>
          </a:p>
        </p:txBody>
      </p:sp>
    </p:spTree>
    <p:extLst>
      <p:ext uri="{BB962C8B-B14F-4D97-AF65-F5344CB8AC3E}">
        <p14:creationId xmlns:p14="http://schemas.microsoft.com/office/powerpoint/2010/main" val="354895604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91B462-BD07-0887-1845-2C906B2E3FA8}"/>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57C476D9-8767-4A4D-DA73-9FD0F279F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AF596933-8CF3-7BCB-7231-1E2519874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A1391217-B0CC-15A7-6159-D82CB3FD40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09C23D80-95B3-D19D-42CB-58F6A6A22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Sous-titre 2">
            <a:extLst>
              <a:ext uri="{FF2B5EF4-FFF2-40B4-BE49-F238E27FC236}">
                <a16:creationId xmlns:a16="http://schemas.microsoft.com/office/drawing/2014/main" id="{8178AFEA-9DED-0F39-672A-4AD8517DAA42}"/>
              </a:ext>
            </a:extLst>
          </p:cNvPr>
          <p:cNvSpPr txBox="1">
            <a:spLocks/>
          </p:cNvSpPr>
          <p:nvPr/>
        </p:nvSpPr>
        <p:spPr>
          <a:xfrm>
            <a:off x="1224000" y="1080000"/>
            <a:ext cx="10224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9" name="ZoneTexte 8">
            <a:extLst>
              <a:ext uri="{FF2B5EF4-FFF2-40B4-BE49-F238E27FC236}">
                <a16:creationId xmlns:a16="http://schemas.microsoft.com/office/drawing/2014/main" id="{139BF082-B494-167F-EE34-E8D24F65F25A}"/>
              </a:ext>
            </a:extLst>
          </p:cNvPr>
          <p:cNvSpPr txBox="1">
            <a:spLocks noChangeAspect="1"/>
          </p:cNvSpPr>
          <p:nvPr/>
        </p:nvSpPr>
        <p:spPr>
          <a:xfrm>
            <a:off x="1224000" y="2782669"/>
            <a:ext cx="10224000" cy="1292662"/>
          </a:xfrm>
          <a:prstGeom prst="rect">
            <a:avLst/>
          </a:prstGeom>
          <a:noFill/>
        </p:spPr>
        <p:txBody>
          <a:bodyPr wrap="square" rtlCol="0">
            <a:spAutoFit/>
          </a:bodyPr>
          <a:lstStyle/>
          <a:p>
            <a:pPr>
              <a:buClr>
                <a:srgbClr val="3ABCAD"/>
              </a:buClr>
              <a:buSzPct val="85000"/>
            </a:pPr>
            <a:r>
              <a:rPr lang="fr-CA" sz="2500" dirty="0">
                <a:latin typeface="Comfortaa" panose="020F0603070200060003" pitchFamily="34" charset="0"/>
              </a:rPr>
              <a:t>Mise en œuvre des dispositions modifiant l’arbitrage de griefs</a:t>
            </a:r>
          </a:p>
          <a:p>
            <a:pPr>
              <a:buClr>
                <a:srgbClr val="3ABCAD"/>
              </a:buClr>
              <a:buSzPct val="85000"/>
            </a:pPr>
            <a:endParaRPr lang="fr-CA" sz="2500" dirty="0">
              <a:latin typeface="Comfortaa" panose="020F0603070200060003" pitchFamily="34" charset="0"/>
            </a:endParaRPr>
          </a:p>
          <a:p>
            <a:pPr marL="914400" lvl="1" indent="-457200">
              <a:buClr>
                <a:srgbClr val="3ABCAD"/>
              </a:buClr>
              <a:buSzPct val="85000"/>
              <a:buFont typeface="Wingdings" panose="05000000000000000000" pitchFamily="2" charset="2"/>
              <a:buChar char="ü"/>
            </a:pPr>
            <a:r>
              <a:rPr lang="fr-CA" sz="2500" dirty="0">
                <a:latin typeface="Comfortaa" panose="020F0603070200060003" pitchFamily="34" charset="0"/>
              </a:rPr>
              <a:t>Le point important : la </a:t>
            </a:r>
            <a:r>
              <a:rPr lang="fr-CA" sz="2500" b="1" dirty="0">
                <a:solidFill>
                  <a:srgbClr val="3ABCAD"/>
                </a:solidFill>
                <a:latin typeface="Comfortaa" panose="020F0603070200060003" pitchFamily="34" charset="0"/>
              </a:rPr>
              <a:t>date de dépôt du grief</a:t>
            </a:r>
          </a:p>
        </p:txBody>
      </p:sp>
    </p:spTree>
    <p:extLst>
      <p:ext uri="{BB962C8B-B14F-4D97-AF65-F5344CB8AC3E}">
        <p14:creationId xmlns:p14="http://schemas.microsoft.com/office/powerpoint/2010/main" val="341783817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41AF120-3936-AD9D-01D2-E8185E083EF0}"/>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0C82712A-8013-5D2C-83E7-4D7B99CCFA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F722B971-9BF0-7E69-4AE0-488D737EAD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6CE90F05-F0FF-8BE7-A1F8-DD69648876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BF20FF5C-C987-7EF1-FD97-D4AEA1117B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 name="Sous-titre 2">
            <a:extLst>
              <a:ext uri="{FF2B5EF4-FFF2-40B4-BE49-F238E27FC236}">
                <a16:creationId xmlns:a16="http://schemas.microsoft.com/office/drawing/2014/main" id="{A0467C71-5C7A-DC3B-99D2-DC0EDB3C48F1}"/>
              </a:ext>
            </a:extLst>
          </p:cNvPr>
          <p:cNvSpPr txBox="1">
            <a:spLocks/>
          </p:cNvSpPr>
          <p:nvPr/>
        </p:nvSpPr>
        <p:spPr>
          <a:xfrm>
            <a:off x="1224000" y="36000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5" name="ZoneTexte 4">
            <a:extLst>
              <a:ext uri="{FF2B5EF4-FFF2-40B4-BE49-F238E27FC236}">
                <a16:creationId xmlns:a16="http://schemas.microsoft.com/office/drawing/2014/main" id="{F238DAF8-5105-5E6A-3E4B-1FCD68EDFD91}"/>
              </a:ext>
            </a:extLst>
          </p:cNvPr>
          <p:cNvSpPr txBox="1"/>
          <p:nvPr/>
        </p:nvSpPr>
        <p:spPr>
          <a:xfrm>
            <a:off x="1224000" y="1542771"/>
            <a:ext cx="9900000" cy="4785926"/>
          </a:xfrm>
          <a:prstGeom prst="rect">
            <a:avLst/>
          </a:prstGeom>
          <a:noFill/>
        </p:spPr>
        <p:txBody>
          <a:bodyPr wrap="square" rtlCol="0">
            <a:spAutoFit/>
          </a:bodyPr>
          <a:lstStyle/>
          <a:p>
            <a:pPr>
              <a:spcAft>
                <a:spcPts val="1800"/>
              </a:spcAft>
              <a:buClr>
                <a:srgbClr val="AED1D2"/>
              </a:buClr>
              <a:buSzPct val="85000"/>
            </a:pPr>
            <a:r>
              <a:rPr lang="fr-CA" sz="2600" dirty="0">
                <a:latin typeface="Comfortaa" panose="020F0603070200060003" pitchFamily="34" charset="0"/>
              </a:rPr>
              <a:t>A.	Grief déposé  : </a:t>
            </a:r>
            <a:r>
              <a:rPr lang="fr-CA" sz="2600" b="1" u="sng" dirty="0">
                <a:solidFill>
                  <a:srgbClr val="3ABCAD"/>
                </a:solidFill>
                <a:latin typeface="Comfortaa" panose="020F0603070200060003" pitchFamily="34" charset="0"/>
              </a:rPr>
              <a:t>après</a:t>
            </a:r>
            <a:r>
              <a:rPr lang="fr-CA" sz="2600" dirty="0">
                <a:latin typeface="Comfortaa" panose="020F0603070200060003" pitchFamily="34" charset="0"/>
              </a:rPr>
              <a:t> le 28 octobre 2025</a:t>
            </a:r>
          </a:p>
          <a:p>
            <a:pPr>
              <a:spcAft>
                <a:spcPts val="1800"/>
              </a:spcAft>
              <a:buClr>
                <a:srgbClr val="AED1D2"/>
              </a:buClr>
              <a:buSzPct val="85000"/>
              <a:tabLst>
                <a:tab pos="2870200" algn="l"/>
              </a:tabLst>
            </a:pPr>
            <a:r>
              <a:rPr lang="fr-CA" sz="2600" dirty="0">
                <a:latin typeface="Comfortaa" panose="020F0603070200060003" pitchFamily="34" charset="0"/>
              </a:rPr>
              <a:t>	</a:t>
            </a:r>
            <a:r>
              <a:rPr lang="fr-CA" sz="2600" b="1" u="sng" dirty="0">
                <a:solidFill>
                  <a:srgbClr val="3ABCAD"/>
                </a:solidFill>
                <a:latin typeface="Comfortaa" panose="020F0603070200060003" pitchFamily="34" charset="0"/>
              </a:rPr>
              <a:t>mais avant</a:t>
            </a:r>
            <a:r>
              <a:rPr lang="fr-CA" sz="2600" dirty="0">
                <a:solidFill>
                  <a:srgbClr val="3ABCAD"/>
                </a:solidFill>
                <a:latin typeface="Comfortaa" panose="020F0603070200060003" pitchFamily="34" charset="0"/>
              </a:rPr>
              <a:t> </a:t>
            </a:r>
            <a:r>
              <a:rPr lang="fr-CA" sz="2600" dirty="0"/>
              <a:t>le 28 octobre 2026</a:t>
            </a:r>
            <a:endParaRPr lang="fr-CA" sz="2600" dirty="0">
              <a:latin typeface="Comfortaa" panose="020F0603070200060003" pitchFamily="34" charset="0"/>
            </a:endParaRPr>
          </a:p>
          <a:p>
            <a:pPr marL="914400" lvl="1" indent="-457200" algn="just">
              <a:spcAft>
                <a:spcPts val="1800"/>
              </a:spcAft>
              <a:buClr>
                <a:srgbClr val="3ABCAD"/>
              </a:buClr>
              <a:buSzPct val="85000"/>
              <a:buFont typeface="Wingdings" panose="05000000000000000000" pitchFamily="2" charset="2"/>
              <a:buChar char="ü"/>
            </a:pPr>
            <a:r>
              <a:rPr lang="fr-CA" sz="2600" dirty="0">
                <a:latin typeface="Comfortaa" panose="020F0603070200060003" pitchFamily="34" charset="0"/>
              </a:rPr>
              <a:t>Obligation de considérer le recours à la médiation (art. 100.0.1.1 C.tr)</a:t>
            </a:r>
          </a:p>
          <a:p>
            <a:pPr marL="914400" lvl="1" indent="-457200">
              <a:spcAft>
                <a:spcPts val="1800"/>
              </a:spcAft>
              <a:buClr>
                <a:srgbClr val="3ABCAD"/>
              </a:buClr>
              <a:buSzPct val="85000"/>
              <a:buFont typeface="Wingdings" panose="05000000000000000000" pitchFamily="2" charset="2"/>
              <a:buChar char="ü"/>
            </a:pPr>
            <a:r>
              <a:rPr lang="fr-CA" sz="2600" dirty="0">
                <a:latin typeface="Comfortaa" panose="020F0603070200060003" pitchFamily="34" charset="0"/>
              </a:rPr>
              <a:t>Modification à l’article 100.2 du C.tr.</a:t>
            </a:r>
          </a:p>
          <a:p>
            <a:pPr marL="1371600" lvl="2" indent="-457200" algn="just">
              <a:spcAft>
                <a:spcPts val="1800"/>
              </a:spcAft>
              <a:buClr>
                <a:srgbClr val="3ABCAD"/>
              </a:buClr>
              <a:buSzPct val="85000"/>
              <a:buFont typeface="Courier New" panose="02070309020205020404" pitchFamily="49" charset="0"/>
              <a:buChar char="o"/>
            </a:pPr>
            <a:r>
              <a:rPr lang="fr-CA" sz="2000" b="1" dirty="0">
                <a:latin typeface="Comfortaa" panose="020F0603070200060003" pitchFamily="34" charset="0"/>
              </a:rPr>
              <a:t>Ancien texte </a:t>
            </a:r>
            <a:r>
              <a:rPr lang="fr-CA" sz="2000" dirty="0">
                <a:latin typeface="Comfortaa" panose="020F0603070200060003" pitchFamily="34" charset="0"/>
              </a:rPr>
              <a:t>: … </a:t>
            </a:r>
            <a:r>
              <a:rPr lang="fr-CA" sz="2000" i="1" dirty="0">
                <a:latin typeface="Comfortaa" panose="020F0603070200060003" pitchFamily="34" charset="0"/>
              </a:rPr>
              <a:t>Il peut aussi tenir avec elles une conférence préparatoire à l’audition du grief…</a:t>
            </a:r>
          </a:p>
          <a:p>
            <a:pPr marL="1371600" lvl="2" indent="-457200" algn="just">
              <a:spcAft>
                <a:spcPts val="1800"/>
              </a:spcAft>
              <a:buClr>
                <a:srgbClr val="3ABCAD"/>
              </a:buClr>
              <a:buSzPct val="85000"/>
              <a:buFont typeface="Courier New" panose="02070309020205020404" pitchFamily="49" charset="0"/>
              <a:buChar char="o"/>
            </a:pPr>
            <a:r>
              <a:rPr lang="fr-CA" sz="2000" b="1" dirty="0">
                <a:latin typeface="Comfortaa" panose="020F0603070200060003" pitchFamily="34" charset="0"/>
              </a:rPr>
              <a:t>Nouveau texte </a:t>
            </a:r>
            <a:r>
              <a:rPr lang="fr-CA" sz="2000" dirty="0">
                <a:latin typeface="Comfortaa" panose="020F0603070200060003" pitchFamily="34" charset="0"/>
              </a:rPr>
              <a:t>: … </a:t>
            </a:r>
            <a:r>
              <a:rPr lang="fr-CA" sz="2000" i="1" dirty="0">
                <a:latin typeface="Comfortaa" panose="020F0603070200060003" pitchFamily="34" charset="0"/>
              </a:rPr>
              <a:t>l’arbitre peut aussi, d’office, tenir avec les parties une conférence préparatoire à l’audition du grief. Il doit toutefois la tenir à la demande de l’une des parties.</a:t>
            </a:r>
          </a:p>
        </p:txBody>
      </p:sp>
    </p:spTree>
    <p:extLst>
      <p:ext uri="{BB962C8B-B14F-4D97-AF65-F5344CB8AC3E}">
        <p14:creationId xmlns:p14="http://schemas.microsoft.com/office/powerpoint/2010/main" val="3930812693"/>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508C85-3F72-2CC1-DB9B-4961C175431D}"/>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273B5233-4FD0-A840-3A80-4821849CF3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7619A7FE-37E7-9E5A-1EEB-80800E357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5EF25481-F55E-19CB-D8FB-08E45A7F57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48C4FD81-5316-7743-49CE-0E8A7B66E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3" name="Sous-titre 2">
            <a:extLst>
              <a:ext uri="{FF2B5EF4-FFF2-40B4-BE49-F238E27FC236}">
                <a16:creationId xmlns:a16="http://schemas.microsoft.com/office/drawing/2014/main" id="{0E2267D4-3A6D-ADA8-949F-E78AE2DCB1DD}"/>
              </a:ext>
            </a:extLst>
          </p:cNvPr>
          <p:cNvSpPr txBox="1">
            <a:spLocks/>
          </p:cNvSpPr>
          <p:nvPr/>
        </p:nvSpPr>
        <p:spPr>
          <a:xfrm>
            <a:off x="1224000" y="1080000"/>
            <a:ext cx="9900000" cy="1208481"/>
          </a:xfrm>
          <a:prstGeom prst="rect">
            <a:avLst/>
          </a:prstGeom>
        </p:spPr>
        <p:txBody>
          <a:bodyPr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buNone/>
            </a:pPr>
            <a:r>
              <a:rPr lang="fr-CA" sz="4200" b="1" dirty="0">
                <a:solidFill>
                  <a:srgbClr val="9BD597"/>
                </a:solidFill>
                <a:latin typeface="Cavolini" panose="03000502040302020204" pitchFamily="66" charset="0"/>
                <a:cs typeface="Cavolini" panose="03000502040302020204" pitchFamily="66" charset="0"/>
              </a:rPr>
              <a:t>Loi 28</a:t>
            </a:r>
          </a:p>
        </p:txBody>
      </p:sp>
      <p:sp>
        <p:nvSpPr>
          <p:cNvPr id="2" name="ZoneTexte 1">
            <a:extLst>
              <a:ext uri="{FF2B5EF4-FFF2-40B4-BE49-F238E27FC236}">
                <a16:creationId xmlns:a16="http://schemas.microsoft.com/office/drawing/2014/main" id="{5EE7E845-67ED-612D-5B60-DB8036AE2ED2}"/>
              </a:ext>
            </a:extLst>
          </p:cNvPr>
          <p:cNvSpPr txBox="1"/>
          <p:nvPr/>
        </p:nvSpPr>
        <p:spPr>
          <a:xfrm>
            <a:off x="1224000" y="2759586"/>
            <a:ext cx="9900000" cy="1338828"/>
          </a:xfrm>
          <a:prstGeom prst="rect">
            <a:avLst/>
          </a:prstGeom>
          <a:noFill/>
        </p:spPr>
        <p:txBody>
          <a:bodyPr wrap="square" rtlCol="0">
            <a:spAutoFit/>
          </a:bodyPr>
          <a:lstStyle/>
          <a:p>
            <a:pPr marL="914400" lvl="1" indent="-457200" algn="just">
              <a:spcAft>
                <a:spcPts val="1800"/>
              </a:spcAft>
              <a:buClr>
                <a:srgbClr val="3ABCAD"/>
              </a:buClr>
              <a:buSzPct val="85000"/>
              <a:buFont typeface="Wingdings" panose="05000000000000000000" pitchFamily="2" charset="2"/>
              <a:buChar char="ü"/>
            </a:pPr>
            <a:r>
              <a:rPr lang="fr-CA" sz="2600" dirty="0">
                <a:latin typeface="Comfortaa" panose="020F0603070200060003" pitchFamily="34" charset="0"/>
              </a:rPr>
              <a:t>Ajout de l’article 100.3.1 – Divulgation de la preuve</a:t>
            </a:r>
          </a:p>
          <a:p>
            <a:pPr marL="1371600" lvl="2" indent="-457200" algn="just">
              <a:spcAft>
                <a:spcPts val="1800"/>
              </a:spcAft>
              <a:buClr>
                <a:srgbClr val="3ABCAD"/>
              </a:buClr>
              <a:buSzPct val="85000"/>
              <a:buFont typeface="Courier New" panose="02070309020205020404" pitchFamily="49" charset="0"/>
              <a:buChar char="o"/>
            </a:pPr>
            <a:r>
              <a:rPr lang="fr-CA" sz="2000" dirty="0">
                <a:latin typeface="Comfortaa" panose="020F0603070200060003" pitchFamily="34" charset="0"/>
              </a:rPr>
              <a:t>Selon ce qui est convenu lors de la conférence préparatoire </a:t>
            </a:r>
            <a:r>
              <a:rPr lang="fr-CA" sz="2000" b="1" dirty="0">
                <a:solidFill>
                  <a:srgbClr val="56CBBE"/>
                </a:solidFill>
                <a:latin typeface="Comfortaa" panose="020F0603070200060003" pitchFamily="34" charset="0"/>
              </a:rPr>
              <a:t>ou</a:t>
            </a:r>
            <a:r>
              <a:rPr lang="fr-CA" sz="2000" dirty="0">
                <a:latin typeface="Comfortaa" panose="020F0603070200060003" pitchFamily="34" charset="0"/>
              </a:rPr>
              <a:t> au moins 30 jours avant la date du début de l’arbitrage.</a:t>
            </a:r>
            <a:endParaRPr lang="fr-CA" sz="2000" i="1" dirty="0">
              <a:latin typeface="Comfortaa" panose="020F0603070200060003" pitchFamily="34" charset="0"/>
            </a:endParaRPr>
          </a:p>
        </p:txBody>
      </p:sp>
    </p:spTree>
    <p:extLst>
      <p:ext uri="{BB962C8B-B14F-4D97-AF65-F5344CB8AC3E}">
        <p14:creationId xmlns:p14="http://schemas.microsoft.com/office/powerpoint/2010/main" val="2990964377"/>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768289-6279-8FBF-FADC-55E358311FB2}"/>
            </a:ext>
          </a:extLst>
        </p:cNvPr>
        <p:cNvGrpSpPr/>
        <p:nvPr/>
      </p:nvGrpSpPr>
      <p:grpSpPr>
        <a:xfrm>
          <a:off x="0" y="0"/>
          <a:ext cx="0" cy="0"/>
          <a:chOff x="0" y="0"/>
          <a:chExt cx="0" cy="0"/>
        </a:xfrm>
      </p:grpSpPr>
      <p:sp>
        <p:nvSpPr>
          <p:cNvPr id="41" name="Rectangle 40">
            <a:extLst>
              <a:ext uri="{FF2B5EF4-FFF2-40B4-BE49-F238E27FC236}">
                <a16:creationId xmlns:a16="http://schemas.microsoft.com/office/drawing/2014/main" id="{5B8864CD-F25D-D0D9-2C8E-F7EA2CD4D3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rtl="0"/>
            <a:endParaRPr lang="fr-FR" noProof="1"/>
          </a:p>
        </p:txBody>
      </p:sp>
      <p:sp useBgFill="1">
        <p:nvSpPr>
          <p:cNvPr id="43" name="Rectangle 42">
            <a:extLst>
              <a:ext uri="{FF2B5EF4-FFF2-40B4-BE49-F238E27FC236}">
                <a16:creationId xmlns:a16="http://schemas.microsoft.com/office/drawing/2014/main" id="{1EDC17EE-4046-4E8A-FB03-8B5A296EED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5" name="Rectangle 44">
            <a:extLst>
              <a:ext uri="{FF2B5EF4-FFF2-40B4-BE49-F238E27FC236}">
                <a16:creationId xmlns:a16="http://schemas.microsoft.com/office/drawing/2014/main" id="{37826E67-538E-2557-1906-66A3EB19A0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7" name="Rectangle 46">
            <a:extLst>
              <a:ext uri="{FF2B5EF4-FFF2-40B4-BE49-F238E27FC236}">
                <a16:creationId xmlns:a16="http://schemas.microsoft.com/office/drawing/2014/main" id="{96170B20-1841-2886-DD0D-D1F6CD1BB2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a:extLst>
              <a:ext uri="{FF2B5EF4-FFF2-40B4-BE49-F238E27FC236}">
                <a16:creationId xmlns:a16="http://schemas.microsoft.com/office/drawing/2014/main" id="{2D7B5BCA-5A11-EAB6-CBC3-9846FB511CC0}"/>
              </a:ext>
            </a:extLst>
          </p:cNvPr>
          <p:cNvSpPr>
            <a:spLocks noGrp="1"/>
          </p:cNvSpPr>
          <p:nvPr>
            <p:ph type="title"/>
          </p:nvPr>
        </p:nvSpPr>
        <p:spPr>
          <a:xfrm>
            <a:off x="1224000" y="360000"/>
            <a:ext cx="9900000" cy="1077229"/>
          </a:xfrm>
        </p:spPr>
        <p:txBody>
          <a:bodyPr rtlCol="0" anchor="ctr">
            <a:normAutofit/>
          </a:bodyPr>
          <a:lstStyle/>
          <a:p>
            <a:pPr algn="ctr">
              <a:lnSpc>
                <a:spcPct val="100000"/>
              </a:lnSpc>
            </a:pPr>
            <a:r>
              <a:rPr lang="fr-FR" sz="4200" noProof="1">
                <a:solidFill>
                  <a:srgbClr val="1F2D29"/>
                </a:solidFill>
                <a:effectLst>
                  <a:outerShdw blurRad="38100" dist="38100" dir="2700000" algn="tl">
                    <a:srgbClr val="9BD597">
                      <a:alpha val="43000"/>
                    </a:srgbClr>
                  </a:outerShdw>
                </a:effectLst>
                <a:latin typeface="Cavolini" panose="03000502040302020204" pitchFamily="66" charset="0"/>
                <a:cs typeface="Cavolini" panose="03000502040302020204" pitchFamily="66" charset="0"/>
              </a:rPr>
              <a:t>Exemple</a:t>
            </a:r>
            <a:r>
              <a:rPr lang="fr-FR" sz="4200" noProof="1">
                <a:solidFill>
                  <a:srgbClr val="1F2D29"/>
                </a:solidFill>
                <a:effectLst>
                  <a:outerShdw blurRad="38100" dist="38100" dir="2700000" algn="tl">
                    <a:srgbClr val="000000">
                      <a:alpha val="43137"/>
                    </a:srgbClr>
                  </a:outerShdw>
                </a:effectLst>
                <a:latin typeface="Cavolini" panose="03000502040302020204" pitchFamily="66" charset="0"/>
                <a:cs typeface="Cavolini" panose="03000502040302020204" pitchFamily="66" charset="0"/>
              </a:rPr>
              <a:t> A</a:t>
            </a:r>
          </a:p>
        </p:txBody>
      </p:sp>
      <p:sp>
        <p:nvSpPr>
          <p:cNvPr id="4" name="Espace réservé du contenu 3">
            <a:extLst>
              <a:ext uri="{FF2B5EF4-FFF2-40B4-BE49-F238E27FC236}">
                <a16:creationId xmlns:a16="http://schemas.microsoft.com/office/drawing/2014/main" id="{B72766F9-A4A7-9105-BA97-0D5D18D46733}"/>
              </a:ext>
            </a:extLst>
          </p:cNvPr>
          <p:cNvSpPr>
            <a:spLocks noGrp="1"/>
          </p:cNvSpPr>
          <p:nvPr>
            <p:ph idx="1"/>
          </p:nvPr>
        </p:nvSpPr>
        <p:spPr>
          <a:xfrm>
            <a:off x="1224000" y="1794131"/>
            <a:ext cx="9900000" cy="3997828"/>
          </a:xfrm>
        </p:spPr>
        <p:txBody>
          <a:bodyPr>
            <a:normAutofit/>
          </a:bodyPr>
          <a:lstStyle/>
          <a:p>
            <a:pPr marL="0" indent="0">
              <a:lnSpc>
                <a:spcPct val="110000"/>
              </a:lnSpc>
              <a:spcBef>
                <a:spcPts val="0"/>
              </a:spcBef>
              <a:spcAft>
                <a:spcPts val="1800"/>
              </a:spcAft>
              <a:buNone/>
            </a:pPr>
            <a:r>
              <a:rPr lang="fr-CA" sz="2600" b="1" u="sng" dirty="0">
                <a:latin typeface="Comfortaa" panose="020F0603070200060003" pitchFamily="34" charset="0"/>
              </a:rPr>
              <a:t>Grief déposé le 14 novembre 2025</a:t>
            </a:r>
            <a:r>
              <a:rPr lang="fr-CA" sz="2600" b="1" dirty="0">
                <a:latin typeface="Comfortaa" panose="020F0603070200060003" pitchFamily="34" charset="0"/>
              </a:rPr>
              <a:t> :</a:t>
            </a:r>
          </a:p>
          <a:p>
            <a:pPr>
              <a:lnSpc>
                <a:spcPct val="110000"/>
              </a:lnSpc>
              <a:spcBef>
                <a:spcPts val="0"/>
              </a:spcBef>
              <a:spcAft>
                <a:spcPts val="1800"/>
              </a:spcAft>
              <a:buClr>
                <a:srgbClr val="3ABCAD"/>
              </a:buClr>
              <a:buFont typeface="Wingdings" panose="05000000000000000000" pitchFamily="2" charset="2"/>
              <a:buChar char="ü"/>
            </a:pPr>
            <a:r>
              <a:rPr lang="fr-CA" sz="2600" dirty="0">
                <a:latin typeface="Comfortaa" panose="020F0603070200060003" pitchFamily="34" charset="0"/>
              </a:rPr>
              <a:t>1</a:t>
            </a:r>
            <a:r>
              <a:rPr lang="fr-CA" sz="2600" baseline="30000" dirty="0">
                <a:latin typeface="Comfortaa" panose="020F0603070200060003" pitchFamily="34" charset="0"/>
              </a:rPr>
              <a:t>ère</a:t>
            </a:r>
            <a:r>
              <a:rPr lang="fr-CA" sz="2600" dirty="0">
                <a:latin typeface="Comfortaa" panose="020F0603070200060003" pitchFamily="34" charset="0"/>
              </a:rPr>
              <a:t> journée d’audience : 4 juin 2026</a:t>
            </a:r>
          </a:p>
          <a:p>
            <a:pPr algn="just">
              <a:lnSpc>
                <a:spcPct val="110000"/>
              </a:lnSpc>
              <a:spcBef>
                <a:spcPts val="1300"/>
              </a:spcBef>
              <a:spcAft>
                <a:spcPts val="0"/>
              </a:spcAft>
              <a:buClr>
                <a:srgbClr val="3ABCAD"/>
              </a:buClr>
              <a:buFont typeface="Wingdings" panose="05000000000000000000" pitchFamily="2" charset="2"/>
              <a:buChar char="ü"/>
            </a:pPr>
            <a:r>
              <a:rPr lang="fr-CA" sz="2600" dirty="0">
                <a:latin typeface="Comfortaa" panose="020F0603070200060003" pitchFamily="34" charset="0"/>
              </a:rPr>
              <a:t>Pièce ou autre élément de preuve doit être transmis au moins 30 jours avant donc au plus tard le 5 mai 2026.</a:t>
            </a:r>
          </a:p>
          <a:p>
            <a:pPr algn="just">
              <a:lnSpc>
                <a:spcPct val="110000"/>
              </a:lnSpc>
              <a:spcBef>
                <a:spcPts val="0"/>
              </a:spcBef>
              <a:spcAft>
                <a:spcPts val="0"/>
              </a:spcAft>
              <a:buClr>
                <a:srgbClr val="3ABCAD"/>
              </a:buClr>
              <a:buFont typeface="Wingdings" panose="05000000000000000000" pitchFamily="2" charset="2"/>
              <a:buChar char="ü"/>
            </a:pPr>
            <a:endParaRPr lang="fr-CA" sz="2600" dirty="0">
              <a:latin typeface="Comfortaa" panose="020F0603070200060003" pitchFamily="34" charset="0"/>
            </a:endParaRPr>
          </a:p>
          <a:p>
            <a:pPr marL="2335213" indent="-2335213" algn="just">
              <a:buNone/>
            </a:pPr>
            <a:r>
              <a:rPr lang="fr-CA" sz="2600" b="1" u="sng" dirty="0">
                <a:solidFill>
                  <a:srgbClr val="3ABCAD"/>
                </a:solidFill>
                <a:latin typeface="Comfortaa" panose="020F0603070200060003" pitchFamily="34" charset="0"/>
              </a:rPr>
              <a:t>SUGGESTION</a:t>
            </a:r>
            <a:r>
              <a:rPr lang="fr-CA" sz="2600" b="1" dirty="0">
                <a:latin typeface="Comfortaa" panose="020F0603070200060003" pitchFamily="34" charset="0"/>
              </a:rPr>
              <a:t> </a:t>
            </a:r>
            <a:r>
              <a:rPr lang="fr-CA" sz="2600" b="1" dirty="0">
                <a:solidFill>
                  <a:srgbClr val="3ABCAD"/>
                </a:solidFill>
                <a:latin typeface="Comfortaa" panose="020F0603070200060003" pitchFamily="34" charset="0"/>
              </a:rPr>
              <a:t>:</a:t>
            </a:r>
            <a:r>
              <a:rPr lang="fr-CA" sz="2600" dirty="0">
                <a:latin typeface="Comfortaa" panose="020F0603070200060003" pitchFamily="34" charset="0"/>
              </a:rPr>
              <a:t> tenez votre conférence préparatoire 15 jours avant la date de communication de la preuve</a:t>
            </a:r>
          </a:p>
        </p:txBody>
      </p:sp>
    </p:spTree>
    <p:extLst>
      <p:ext uri="{BB962C8B-B14F-4D97-AF65-F5344CB8AC3E}">
        <p14:creationId xmlns:p14="http://schemas.microsoft.com/office/powerpoint/2010/main" val="2167936070"/>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Office_36804985_TF45439525.potx" id="{7E314B42-8188-40A1-991E-FF7B0AAB96FC}" vid="{4444E4CD-8222-4809-80F3-9E5747EC7DD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7a57044-3cee-4b5a-b46c-6636a9ecae5f">
      <Terms xmlns="http://schemas.microsoft.com/office/infopath/2007/PartnerControls"/>
    </lcf76f155ced4ddcb4097134ff3c332f>
    <TaxCatchAll xmlns="f175c8f9-2bf1-4dcb-aca1-be9f2549d1b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1DFF8CBCF24194A96808D6C8D1BA734" ma:contentTypeVersion="17" ma:contentTypeDescription="Crée un document." ma:contentTypeScope="" ma:versionID="853e67b359e9a70a1fcf5347d62ec46d">
  <xsd:schema xmlns:xsd="http://www.w3.org/2001/XMLSchema" xmlns:xs="http://www.w3.org/2001/XMLSchema" xmlns:p="http://schemas.microsoft.com/office/2006/metadata/properties" xmlns:ns2="c7a57044-3cee-4b5a-b46c-6636a9ecae5f" xmlns:ns3="f175c8f9-2bf1-4dcb-aca1-be9f2549d1b6" targetNamespace="http://schemas.microsoft.com/office/2006/metadata/properties" ma:root="true" ma:fieldsID="cdaabbf357faced04c6822f6c84bd35c" ns2:_="" ns3:_="">
    <xsd:import namespace="c7a57044-3cee-4b5a-b46c-6636a9ecae5f"/>
    <xsd:import namespace="f175c8f9-2bf1-4dcb-aca1-be9f2549d1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a57044-3cee-4b5a-b46c-6636a9ec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f78e2543-12fc-43eb-810b-32d4cf0f4e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175c8f9-2bf1-4dcb-aca1-be9f2549d1b6"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8ba6b564-0a98-466e-8826-0b22ccce0e20}" ma:internalName="TaxCatchAll" ma:showField="CatchAllData" ma:web="f175c8f9-2bf1-4dcb-aca1-be9f2549d1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38766F-4A4C-4A97-A586-D473DB738966}">
  <ds:schemaRefs>
    <ds:schemaRef ds:uri="http://schemas.openxmlformats.org/package/2006/metadata/core-properties"/>
    <ds:schemaRef ds:uri="http://purl.org/dc/terms/"/>
    <ds:schemaRef ds:uri="http://schemas.microsoft.com/office/infopath/2007/PartnerControls"/>
    <ds:schemaRef ds:uri="http://purl.org/dc/dcmitype/"/>
    <ds:schemaRef ds:uri="http://schemas.microsoft.com/office/2006/documentManagement/types"/>
    <ds:schemaRef ds:uri="71af3243-3dd4-4a8d-8c0d-dd76da1f02a5"/>
    <ds:schemaRef ds:uri="http://purl.org/dc/elements/1.1/"/>
    <ds:schemaRef ds:uri="16c05727-aa75-4e4a-9b5f-8a80a116589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0C1481FF-4F00-4CB4-817B-3EC632ACE626}"/>
</file>

<file path=customXml/itemProps3.xml><?xml version="1.0" encoding="utf-8"?>
<ds:datastoreItem xmlns:ds="http://schemas.openxmlformats.org/officeDocument/2006/customXml" ds:itemID="{209D4EA3-187B-4130-8E4D-A4F81F9678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Conception Madison</Template>
  <TotalTime>811</TotalTime>
  <Words>728</Words>
  <Application>Microsoft Office PowerPoint</Application>
  <PresentationFormat>Grand écran</PresentationFormat>
  <Paragraphs>105</Paragraphs>
  <Slides>17</Slides>
  <Notes>17</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17</vt:i4>
      </vt:variant>
    </vt:vector>
  </HeadingPairs>
  <TitlesOfParts>
    <vt:vector size="26" baseType="lpstr">
      <vt:lpstr>Arial</vt:lpstr>
      <vt:lpstr>Calibri</vt:lpstr>
      <vt:lpstr>Cavolini</vt:lpstr>
      <vt:lpstr>Comfortaa</vt:lpstr>
      <vt:lpstr>Courier New</vt:lpstr>
      <vt:lpstr>MS Shell Dlg 2</vt:lpstr>
      <vt:lpstr>Wingdings</vt:lpstr>
      <vt:lpstr>Wingdings 3</vt:lpstr>
      <vt:lpstr>Madison</vt:lpstr>
      <vt:lpstr>LOI 28</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Exemple A</vt:lpstr>
      <vt:lpstr>Exemple A</vt:lpstr>
      <vt:lpstr>Présentation PowerPoint</vt:lpstr>
      <vt:lpstr>Présentation PowerPoint</vt:lpstr>
      <vt:lpstr>Présentation PowerPoint</vt:lpstr>
      <vt:lpstr>Exemple B</vt:lpstr>
      <vt:lpstr>Exemple B</vt:lpstr>
      <vt:lpstr>Présentation PowerPoint</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Houle</dc:creator>
  <cp:lastModifiedBy>Laure Tastayre</cp:lastModifiedBy>
  <cp:revision>6</cp:revision>
  <cp:lastPrinted>2026-02-11T14:21:19Z</cp:lastPrinted>
  <dcterms:created xsi:type="dcterms:W3CDTF">2026-02-09T15:31:27Z</dcterms:created>
  <dcterms:modified xsi:type="dcterms:W3CDTF">2026-05-10T23:10:51Z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0x01010091DFF8CBCF24194A96808D6C8D1BA734</vt:lpwstr>
  </property>
  <property fmtid="{D5CDD505-2E9C-101B-9397-08002B2CF9AE}" pid="3" name="JCWorkbookID">
    <vt:lpwstr>d0c39446-17e7-4f90-9b29-a56f00a52cc2</vt:lpwstr>
  </property>
</Properties>
</file>